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1" r:id="rId1"/>
  </p:sldMasterIdLst>
  <p:notesMasterIdLst>
    <p:notesMasterId r:id="rId13"/>
  </p:notesMasterIdLst>
  <p:handoutMasterIdLst>
    <p:handoutMasterId r:id="rId14"/>
  </p:handoutMasterIdLst>
  <p:sldIdLst>
    <p:sldId id="256" r:id="rId2"/>
    <p:sldId id="444" r:id="rId3"/>
    <p:sldId id="469" r:id="rId4"/>
    <p:sldId id="454" r:id="rId5"/>
    <p:sldId id="466" r:id="rId6"/>
    <p:sldId id="467" r:id="rId7"/>
    <p:sldId id="468" r:id="rId8"/>
    <p:sldId id="470" r:id="rId9"/>
    <p:sldId id="471" r:id="rId10"/>
    <p:sldId id="472" r:id="rId11"/>
    <p:sldId id="473" r:id="rId12"/>
  </p:sldIdLst>
  <p:sldSz cx="9144000" cy="6858000" type="screen4x3"/>
  <p:notesSz cx="7102475" cy="10233025"/>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28" autoAdjust="0"/>
    <p:restoredTop sz="85805" autoAdjust="0"/>
  </p:normalViewPr>
  <p:slideViewPr>
    <p:cSldViewPr>
      <p:cViewPr varScale="1">
        <p:scale>
          <a:sx n="75" d="100"/>
          <a:sy n="75" d="100"/>
        </p:scale>
        <p:origin x="1373" y="67"/>
      </p:cViewPr>
      <p:guideLst>
        <p:guide orient="horz" pos="2160"/>
        <p:guide pos="2880"/>
      </p:guideLst>
    </p:cSldViewPr>
  </p:slideViewPr>
  <p:outlineViewPr>
    <p:cViewPr>
      <p:scale>
        <a:sx n="33" d="100"/>
        <a:sy n="33" d="100"/>
      </p:scale>
      <p:origin x="0" y="-2598"/>
    </p:cViewPr>
  </p:outlineViewPr>
  <p:notesTextViewPr>
    <p:cViewPr>
      <p:scale>
        <a:sx n="75" d="100"/>
        <a:sy n="75" d="100"/>
      </p:scale>
      <p:origin x="0" y="0"/>
    </p:cViewPr>
  </p:notesTextViewPr>
  <p:notesViewPr>
    <p:cSldViewPr>
      <p:cViewPr varScale="1">
        <p:scale>
          <a:sx n="49" d="100"/>
          <a:sy n="49" d="100"/>
        </p:scale>
        <p:origin x="190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id="{7654A443-9FC3-4DCE-8015-4E13A8003AD7}"/>
              </a:ext>
            </a:extLst>
          </p:cNvPr>
          <p:cNvSpPr>
            <a:spLocks noGrp="1" noChangeArrowheads="1"/>
          </p:cNvSpPr>
          <p:nvPr>
            <p:ph type="hdr" sz="quarter"/>
          </p:nvPr>
        </p:nvSpPr>
        <p:spPr bwMode="auto">
          <a:xfrm>
            <a:off x="0" y="0"/>
            <a:ext cx="3077951" cy="511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defTabSz="990600" eaLnBrk="1" hangingPunct="1">
              <a:defRPr sz="1300">
                <a:latin typeface="Arial" charset="0"/>
              </a:defRPr>
            </a:lvl1pPr>
          </a:lstStyle>
          <a:p>
            <a:pPr>
              <a:defRPr/>
            </a:pPr>
            <a:endParaRPr lang="nl-NL"/>
          </a:p>
        </p:txBody>
      </p:sp>
      <p:sp>
        <p:nvSpPr>
          <p:cNvPr id="173059" name="Rectangle 3">
            <a:extLst>
              <a:ext uri="{FF2B5EF4-FFF2-40B4-BE49-F238E27FC236}">
                <a16:creationId xmlns:a16="http://schemas.microsoft.com/office/drawing/2014/main" id="{F14733C2-EE99-4C47-B826-E708DA9B2CDA}"/>
              </a:ext>
            </a:extLst>
          </p:cNvPr>
          <p:cNvSpPr>
            <a:spLocks noGrp="1" noChangeArrowheads="1"/>
          </p:cNvSpPr>
          <p:nvPr>
            <p:ph type="dt" sz="quarter" idx="1"/>
          </p:nvPr>
        </p:nvSpPr>
        <p:spPr bwMode="auto">
          <a:xfrm>
            <a:off x="4022937" y="0"/>
            <a:ext cx="3077951" cy="511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eaLnBrk="1" hangingPunct="1">
              <a:defRPr sz="1300">
                <a:latin typeface="Arial" charset="0"/>
              </a:defRPr>
            </a:lvl1pPr>
          </a:lstStyle>
          <a:p>
            <a:pPr>
              <a:defRPr/>
            </a:pPr>
            <a:endParaRPr lang="nl-NL"/>
          </a:p>
        </p:txBody>
      </p:sp>
      <p:sp>
        <p:nvSpPr>
          <p:cNvPr id="173060" name="Rectangle 4">
            <a:extLst>
              <a:ext uri="{FF2B5EF4-FFF2-40B4-BE49-F238E27FC236}">
                <a16:creationId xmlns:a16="http://schemas.microsoft.com/office/drawing/2014/main" id="{1DE26F03-812A-4151-B21F-5E4AE47AC853}"/>
              </a:ext>
            </a:extLst>
          </p:cNvPr>
          <p:cNvSpPr>
            <a:spLocks noGrp="1" noChangeArrowheads="1"/>
          </p:cNvSpPr>
          <p:nvPr>
            <p:ph type="ftr" sz="quarter" idx="2"/>
          </p:nvPr>
        </p:nvSpPr>
        <p:spPr bwMode="auto">
          <a:xfrm>
            <a:off x="0" y="9720342"/>
            <a:ext cx="3077951" cy="511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defTabSz="990600" eaLnBrk="1" hangingPunct="1">
              <a:defRPr sz="1300">
                <a:latin typeface="Arial" charset="0"/>
              </a:defRPr>
            </a:lvl1pPr>
          </a:lstStyle>
          <a:p>
            <a:pPr>
              <a:defRPr/>
            </a:pPr>
            <a:endParaRPr lang="nl-NL"/>
          </a:p>
        </p:txBody>
      </p:sp>
      <p:sp>
        <p:nvSpPr>
          <p:cNvPr id="173061" name="Rectangle 5">
            <a:extLst>
              <a:ext uri="{FF2B5EF4-FFF2-40B4-BE49-F238E27FC236}">
                <a16:creationId xmlns:a16="http://schemas.microsoft.com/office/drawing/2014/main" id="{851F96DD-8CEB-4C17-84A6-7207469760DC}"/>
              </a:ext>
            </a:extLst>
          </p:cNvPr>
          <p:cNvSpPr>
            <a:spLocks noGrp="1" noChangeArrowheads="1"/>
          </p:cNvSpPr>
          <p:nvPr>
            <p:ph type="sldNum" sz="quarter" idx="3"/>
          </p:nvPr>
        </p:nvSpPr>
        <p:spPr bwMode="auto">
          <a:xfrm>
            <a:off x="4022937" y="9720342"/>
            <a:ext cx="3077951" cy="511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eaLnBrk="1" hangingPunct="1">
              <a:defRPr sz="1300"/>
            </a:lvl1pPr>
          </a:lstStyle>
          <a:p>
            <a:fld id="{47577CEF-660F-4AC0-A6AC-2220E57D5141}" type="slidenum">
              <a:rPr lang="nl-NL" altLang="nl-NL"/>
              <a:pPr/>
              <a:t>‹nr.›</a:t>
            </a:fld>
            <a:endParaRPr lang="nl-NL" alt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5106" name="Rectangle 2">
            <a:extLst>
              <a:ext uri="{FF2B5EF4-FFF2-40B4-BE49-F238E27FC236}">
                <a16:creationId xmlns:a16="http://schemas.microsoft.com/office/drawing/2014/main" id="{0068118D-B2DF-42CC-9896-5D21681094E5}"/>
              </a:ext>
            </a:extLst>
          </p:cNvPr>
          <p:cNvSpPr>
            <a:spLocks noGrp="1" noChangeArrowheads="1"/>
          </p:cNvSpPr>
          <p:nvPr>
            <p:ph type="hdr" sz="quarter"/>
          </p:nvPr>
        </p:nvSpPr>
        <p:spPr bwMode="auto">
          <a:xfrm>
            <a:off x="0" y="0"/>
            <a:ext cx="3077951" cy="511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nl-NL"/>
          </a:p>
        </p:txBody>
      </p:sp>
      <p:sp>
        <p:nvSpPr>
          <p:cNvPr id="175107" name="Rectangle 3">
            <a:extLst>
              <a:ext uri="{FF2B5EF4-FFF2-40B4-BE49-F238E27FC236}">
                <a16:creationId xmlns:a16="http://schemas.microsoft.com/office/drawing/2014/main" id="{5BF168C6-49C2-4D99-8710-BCB02FE809F7}"/>
              </a:ext>
            </a:extLst>
          </p:cNvPr>
          <p:cNvSpPr>
            <a:spLocks noGrp="1" noChangeArrowheads="1"/>
          </p:cNvSpPr>
          <p:nvPr>
            <p:ph type="dt" idx="1"/>
          </p:nvPr>
        </p:nvSpPr>
        <p:spPr bwMode="auto">
          <a:xfrm>
            <a:off x="4022937" y="0"/>
            <a:ext cx="3077951" cy="511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nl-NL"/>
          </a:p>
        </p:txBody>
      </p:sp>
      <p:sp>
        <p:nvSpPr>
          <p:cNvPr id="9220" name="Rectangle 4">
            <a:extLst>
              <a:ext uri="{FF2B5EF4-FFF2-40B4-BE49-F238E27FC236}">
                <a16:creationId xmlns:a16="http://schemas.microsoft.com/office/drawing/2014/main" id="{6F0051DA-7B9F-4CE8-AC0B-836E319F4EE4}"/>
              </a:ext>
            </a:extLst>
          </p:cNvPr>
          <p:cNvSpPr>
            <a:spLocks noGrp="1" noRot="1" noChangeAspect="1" noChangeArrowheads="1" noTextEdit="1"/>
          </p:cNvSpPr>
          <p:nvPr>
            <p:ph type="sldImg" idx="2"/>
          </p:nvPr>
        </p:nvSpPr>
        <p:spPr bwMode="auto">
          <a:xfrm>
            <a:off x="993775" y="768350"/>
            <a:ext cx="5114925" cy="38369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5109" name="Rectangle 5">
            <a:extLst>
              <a:ext uri="{FF2B5EF4-FFF2-40B4-BE49-F238E27FC236}">
                <a16:creationId xmlns:a16="http://schemas.microsoft.com/office/drawing/2014/main" id="{214C3698-BA58-4F10-921C-CB7A00C39DB6}"/>
              </a:ext>
            </a:extLst>
          </p:cNvPr>
          <p:cNvSpPr>
            <a:spLocks noGrp="1" noChangeArrowheads="1"/>
          </p:cNvSpPr>
          <p:nvPr>
            <p:ph type="body" sz="quarter" idx="3"/>
          </p:nvPr>
        </p:nvSpPr>
        <p:spPr bwMode="auto">
          <a:xfrm>
            <a:off x="709931" y="4860171"/>
            <a:ext cx="5682615" cy="4604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175110" name="Rectangle 6">
            <a:extLst>
              <a:ext uri="{FF2B5EF4-FFF2-40B4-BE49-F238E27FC236}">
                <a16:creationId xmlns:a16="http://schemas.microsoft.com/office/drawing/2014/main" id="{63F19944-06A8-465B-82E1-625505747EE5}"/>
              </a:ext>
            </a:extLst>
          </p:cNvPr>
          <p:cNvSpPr>
            <a:spLocks noGrp="1" noChangeArrowheads="1"/>
          </p:cNvSpPr>
          <p:nvPr>
            <p:ph type="ftr" sz="quarter" idx="4"/>
          </p:nvPr>
        </p:nvSpPr>
        <p:spPr bwMode="auto">
          <a:xfrm>
            <a:off x="0" y="9720342"/>
            <a:ext cx="3077951" cy="511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nl-NL"/>
          </a:p>
        </p:txBody>
      </p:sp>
      <p:sp>
        <p:nvSpPr>
          <p:cNvPr id="175111" name="Rectangle 7">
            <a:extLst>
              <a:ext uri="{FF2B5EF4-FFF2-40B4-BE49-F238E27FC236}">
                <a16:creationId xmlns:a16="http://schemas.microsoft.com/office/drawing/2014/main" id="{0E05DF60-F7C2-4EAE-8ACD-0B718F65CDCE}"/>
              </a:ext>
            </a:extLst>
          </p:cNvPr>
          <p:cNvSpPr>
            <a:spLocks noGrp="1" noChangeArrowheads="1"/>
          </p:cNvSpPr>
          <p:nvPr>
            <p:ph type="sldNum" sz="quarter" idx="5"/>
          </p:nvPr>
        </p:nvSpPr>
        <p:spPr bwMode="auto">
          <a:xfrm>
            <a:off x="4022937" y="9720342"/>
            <a:ext cx="3077951" cy="511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D6480EA1-32A9-41A4-A06A-BFB03C7D5A41}" type="slidenum">
              <a:rPr lang="nl-NL" altLang="nl-NL"/>
              <a:pPr/>
              <a:t>‹nr.›</a:t>
            </a:fld>
            <a:endParaRPr lang="nl-NL" alt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6480EA1-32A9-41A4-A06A-BFB03C7D5A41}" type="slidenum">
              <a:rPr lang="nl-NL" altLang="nl-NL" smtClean="0"/>
              <a:pPr/>
              <a:t>1</a:t>
            </a:fld>
            <a:endParaRPr lang="nl-NL" altLang="nl-NL"/>
          </a:p>
        </p:txBody>
      </p:sp>
    </p:spTree>
    <p:extLst>
      <p:ext uri="{BB962C8B-B14F-4D97-AF65-F5344CB8AC3E}">
        <p14:creationId xmlns:p14="http://schemas.microsoft.com/office/powerpoint/2010/main" val="8076585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97A2E-3178-E65F-90D9-696578BD662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75E4EC9-4D15-9A43-7B2A-B9B82B01E69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41BB37E-C42F-DD33-0744-2814FB00AF8F}"/>
              </a:ext>
            </a:extLst>
          </p:cNvPr>
          <p:cNvSpPr>
            <a:spLocks noGrp="1"/>
          </p:cNvSpPr>
          <p:nvPr>
            <p:ph type="body" idx="1"/>
          </p:nvPr>
        </p:nvSpPr>
        <p:spPr/>
        <p:txBody>
          <a:bodyPr>
            <a:normAutofit/>
          </a:bodyPr>
          <a:lstStyle/>
          <a:p>
            <a:endParaRPr lang="nl-NL" dirty="0"/>
          </a:p>
        </p:txBody>
      </p:sp>
      <p:sp>
        <p:nvSpPr>
          <p:cNvPr id="4" name="Tijdelijke aanduiding voor dianummer 3">
            <a:extLst>
              <a:ext uri="{FF2B5EF4-FFF2-40B4-BE49-F238E27FC236}">
                <a16:creationId xmlns:a16="http://schemas.microsoft.com/office/drawing/2014/main" id="{30265F4B-445C-9891-E84B-D463ECF87614}"/>
              </a:ext>
            </a:extLst>
          </p:cNvPr>
          <p:cNvSpPr>
            <a:spLocks noGrp="1"/>
          </p:cNvSpPr>
          <p:nvPr>
            <p:ph type="sldNum" sz="quarter" idx="5"/>
          </p:nvPr>
        </p:nvSpPr>
        <p:spPr/>
        <p:txBody>
          <a:bodyPr/>
          <a:lstStyle/>
          <a:p>
            <a:fld id="{D6480EA1-32A9-41A4-A06A-BFB03C7D5A41}" type="slidenum">
              <a:rPr lang="nl-NL" altLang="nl-NL" smtClean="0"/>
              <a:pPr/>
              <a:t>10</a:t>
            </a:fld>
            <a:endParaRPr lang="nl-NL" altLang="nl-NL" dirty="0"/>
          </a:p>
        </p:txBody>
      </p:sp>
    </p:spTree>
    <p:extLst>
      <p:ext uri="{BB962C8B-B14F-4D97-AF65-F5344CB8AC3E}">
        <p14:creationId xmlns:p14="http://schemas.microsoft.com/office/powerpoint/2010/main" val="417135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AADB8-2AA8-A649-F652-F707A7F0112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C44F27A-1261-623A-CF92-4C6BD972171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60BCE8C-1EA8-D777-1F7B-1AFE8F809C9C}"/>
              </a:ext>
            </a:extLst>
          </p:cNvPr>
          <p:cNvSpPr>
            <a:spLocks noGrp="1"/>
          </p:cNvSpPr>
          <p:nvPr>
            <p:ph type="body" idx="1"/>
          </p:nvPr>
        </p:nvSpPr>
        <p:spPr/>
        <p:txBody>
          <a:bodyPr>
            <a:normAutofit/>
          </a:bodyPr>
          <a:lstStyle/>
          <a:p>
            <a:endParaRPr lang="nl-NL" dirty="0"/>
          </a:p>
        </p:txBody>
      </p:sp>
      <p:sp>
        <p:nvSpPr>
          <p:cNvPr id="4" name="Tijdelijke aanduiding voor dianummer 3">
            <a:extLst>
              <a:ext uri="{FF2B5EF4-FFF2-40B4-BE49-F238E27FC236}">
                <a16:creationId xmlns:a16="http://schemas.microsoft.com/office/drawing/2014/main" id="{27793E28-D5AC-7D96-21AD-3F14C2141AE8}"/>
              </a:ext>
            </a:extLst>
          </p:cNvPr>
          <p:cNvSpPr>
            <a:spLocks noGrp="1"/>
          </p:cNvSpPr>
          <p:nvPr>
            <p:ph type="sldNum" sz="quarter" idx="5"/>
          </p:nvPr>
        </p:nvSpPr>
        <p:spPr/>
        <p:txBody>
          <a:bodyPr/>
          <a:lstStyle/>
          <a:p>
            <a:fld id="{D6480EA1-32A9-41A4-A06A-BFB03C7D5A41}" type="slidenum">
              <a:rPr lang="nl-NL" altLang="nl-NL" smtClean="0"/>
              <a:pPr/>
              <a:t>11</a:t>
            </a:fld>
            <a:endParaRPr lang="nl-NL" altLang="nl-NL" dirty="0"/>
          </a:p>
        </p:txBody>
      </p:sp>
    </p:spTree>
    <p:extLst>
      <p:ext uri="{BB962C8B-B14F-4D97-AF65-F5344CB8AC3E}">
        <p14:creationId xmlns:p14="http://schemas.microsoft.com/office/powerpoint/2010/main" val="3742269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EE90E-BB0B-AB38-AA9C-EAFC223BE7E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96B23DA-BB6A-0C51-6FA3-211DD7F0008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CA96A-7587-D473-F061-F0A582CD9862}"/>
              </a:ext>
            </a:extLst>
          </p:cNvPr>
          <p:cNvSpPr>
            <a:spLocks noGrp="1"/>
          </p:cNvSpPr>
          <p:nvPr>
            <p:ph type="body" idx="1"/>
          </p:nvPr>
        </p:nvSpPr>
        <p:spPr/>
        <p:txBody>
          <a:bodyPr>
            <a:normAutofit/>
          </a:bodyPr>
          <a:lstStyle/>
          <a:p>
            <a:endParaRPr lang="nl-NL" dirty="0"/>
          </a:p>
        </p:txBody>
      </p:sp>
      <p:sp>
        <p:nvSpPr>
          <p:cNvPr id="4" name="Tijdelijke aanduiding voor dianummer 3">
            <a:extLst>
              <a:ext uri="{FF2B5EF4-FFF2-40B4-BE49-F238E27FC236}">
                <a16:creationId xmlns:a16="http://schemas.microsoft.com/office/drawing/2014/main" id="{A18B1309-9449-B18A-FE27-5EE7A105493C}"/>
              </a:ext>
            </a:extLst>
          </p:cNvPr>
          <p:cNvSpPr>
            <a:spLocks noGrp="1"/>
          </p:cNvSpPr>
          <p:nvPr>
            <p:ph type="sldNum" sz="quarter" idx="5"/>
          </p:nvPr>
        </p:nvSpPr>
        <p:spPr/>
        <p:txBody>
          <a:bodyPr/>
          <a:lstStyle/>
          <a:p>
            <a:fld id="{D6480EA1-32A9-41A4-A06A-BFB03C7D5A41}" type="slidenum">
              <a:rPr lang="nl-NL" altLang="nl-NL" smtClean="0"/>
              <a:pPr/>
              <a:t>2</a:t>
            </a:fld>
            <a:endParaRPr lang="nl-NL" altLang="nl-NL" dirty="0"/>
          </a:p>
        </p:txBody>
      </p:sp>
    </p:spTree>
    <p:extLst>
      <p:ext uri="{BB962C8B-B14F-4D97-AF65-F5344CB8AC3E}">
        <p14:creationId xmlns:p14="http://schemas.microsoft.com/office/powerpoint/2010/main" val="4001269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B6496-B2C4-ABBA-FF3C-B928FA70BF2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0B81C02-E661-2CAB-30DD-18D7A661776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19FCE47-9D74-803B-D872-FE3CEF95813D}"/>
              </a:ext>
            </a:extLst>
          </p:cNvPr>
          <p:cNvSpPr>
            <a:spLocks noGrp="1"/>
          </p:cNvSpPr>
          <p:nvPr>
            <p:ph type="body" idx="1"/>
          </p:nvPr>
        </p:nvSpPr>
        <p:spPr/>
        <p:txBody>
          <a:bodyPr>
            <a:normAutofit/>
          </a:bodyPr>
          <a:lstStyle/>
          <a:p>
            <a:endParaRPr lang="nl-NL" dirty="0"/>
          </a:p>
        </p:txBody>
      </p:sp>
      <p:sp>
        <p:nvSpPr>
          <p:cNvPr id="4" name="Tijdelijke aanduiding voor dianummer 3">
            <a:extLst>
              <a:ext uri="{FF2B5EF4-FFF2-40B4-BE49-F238E27FC236}">
                <a16:creationId xmlns:a16="http://schemas.microsoft.com/office/drawing/2014/main" id="{FF8BAFC3-CD5A-316C-4FAF-BCAE85FD8305}"/>
              </a:ext>
            </a:extLst>
          </p:cNvPr>
          <p:cNvSpPr>
            <a:spLocks noGrp="1"/>
          </p:cNvSpPr>
          <p:nvPr>
            <p:ph type="sldNum" sz="quarter" idx="5"/>
          </p:nvPr>
        </p:nvSpPr>
        <p:spPr/>
        <p:txBody>
          <a:bodyPr/>
          <a:lstStyle/>
          <a:p>
            <a:fld id="{D6480EA1-32A9-41A4-A06A-BFB03C7D5A41}" type="slidenum">
              <a:rPr lang="nl-NL" altLang="nl-NL" smtClean="0"/>
              <a:pPr/>
              <a:t>3</a:t>
            </a:fld>
            <a:endParaRPr lang="nl-NL" altLang="nl-NL" dirty="0"/>
          </a:p>
        </p:txBody>
      </p:sp>
    </p:spTree>
    <p:extLst>
      <p:ext uri="{BB962C8B-B14F-4D97-AF65-F5344CB8AC3E}">
        <p14:creationId xmlns:p14="http://schemas.microsoft.com/office/powerpoint/2010/main" val="3115664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54B36-51D6-DA9C-3DC2-C65B0E35AD2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D9BDA80-340A-0806-3A2F-CD22D3B3E9F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2ED5225-6F8C-C108-18C9-6954995F47F8}"/>
              </a:ext>
            </a:extLst>
          </p:cNvPr>
          <p:cNvSpPr>
            <a:spLocks noGrp="1"/>
          </p:cNvSpPr>
          <p:nvPr>
            <p:ph type="body" idx="1"/>
          </p:nvPr>
        </p:nvSpPr>
        <p:spPr/>
        <p:txBody>
          <a:bodyPr>
            <a:normAutofit/>
          </a:bodyPr>
          <a:lstStyle/>
          <a:p>
            <a:endParaRPr lang="nl-NL" dirty="0"/>
          </a:p>
        </p:txBody>
      </p:sp>
      <p:sp>
        <p:nvSpPr>
          <p:cNvPr id="4" name="Tijdelijke aanduiding voor dianummer 3">
            <a:extLst>
              <a:ext uri="{FF2B5EF4-FFF2-40B4-BE49-F238E27FC236}">
                <a16:creationId xmlns:a16="http://schemas.microsoft.com/office/drawing/2014/main" id="{2965F2E0-C010-E599-8162-F4C81221E9D3}"/>
              </a:ext>
            </a:extLst>
          </p:cNvPr>
          <p:cNvSpPr>
            <a:spLocks noGrp="1"/>
          </p:cNvSpPr>
          <p:nvPr>
            <p:ph type="sldNum" sz="quarter" idx="5"/>
          </p:nvPr>
        </p:nvSpPr>
        <p:spPr/>
        <p:txBody>
          <a:bodyPr/>
          <a:lstStyle/>
          <a:p>
            <a:fld id="{D6480EA1-32A9-41A4-A06A-BFB03C7D5A41}" type="slidenum">
              <a:rPr lang="nl-NL" altLang="nl-NL" smtClean="0"/>
              <a:pPr/>
              <a:t>4</a:t>
            </a:fld>
            <a:endParaRPr lang="nl-NL" altLang="nl-NL" dirty="0"/>
          </a:p>
        </p:txBody>
      </p:sp>
    </p:spTree>
    <p:extLst>
      <p:ext uri="{BB962C8B-B14F-4D97-AF65-F5344CB8AC3E}">
        <p14:creationId xmlns:p14="http://schemas.microsoft.com/office/powerpoint/2010/main" val="2478026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BB732-0145-2120-FDDA-F31B48F5E2D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D1FC65B-BCEF-0AA7-A026-78597861166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8181E32-2E29-ED88-C149-183AD679726C}"/>
              </a:ext>
            </a:extLst>
          </p:cNvPr>
          <p:cNvSpPr>
            <a:spLocks noGrp="1"/>
          </p:cNvSpPr>
          <p:nvPr>
            <p:ph type="body" idx="1"/>
          </p:nvPr>
        </p:nvSpPr>
        <p:spPr/>
        <p:txBody>
          <a:bodyPr>
            <a:normAutofit/>
          </a:bodyPr>
          <a:lstStyle/>
          <a:p>
            <a:endParaRPr lang="nl-NL" dirty="0"/>
          </a:p>
        </p:txBody>
      </p:sp>
      <p:sp>
        <p:nvSpPr>
          <p:cNvPr id="4" name="Tijdelijke aanduiding voor dianummer 3">
            <a:extLst>
              <a:ext uri="{FF2B5EF4-FFF2-40B4-BE49-F238E27FC236}">
                <a16:creationId xmlns:a16="http://schemas.microsoft.com/office/drawing/2014/main" id="{7B99A1F4-38F6-2D55-D6DA-2E0511F74421}"/>
              </a:ext>
            </a:extLst>
          </p:cNvPr>
          <p:cNvSpPr>
            <a:spLocks noGrp="1"/>
          </p:cNvSpPr>
          <p:nvPr>
            <p:ph type="sldNum" sz="quarter" idx="5"/>
          </p:nvPr>
        </p:nvSpPr>
        <p:spPr/>
        <p:txBody>
          <a:bodyPr/>
          <a:lstStyle/>
          <a:p>
            <a:fld id="{D6480EA1-32A9-41A4-A06A-BFB03C7D5A41}" type="slidenum">
              <a:rPr lang="nl-NL" altLang="nl-NL" smtClean="0"/>
              <a:pPr/>
              <a:t>5</a:t>
            </a:fld>
            <a:endParaRPr lang="nl-NL" altLang="nl-NL" dirty="0"/>
          </a:p>
        </p:txBody>
      </p:sp>
    </p:spTree>
    <p:extLst>
      <p:ext uri="{BB962C8B-B14F-4D97-AF65-F5344CB8AC3E}">
        <p14:creationId xmlns:p14="http://schemas.microsoft.com/office/powerpoint/2010/main" val="2178996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8C691-06BF-82B1-44B9-2FEC8652568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FC15329-AF6D-6DFE-42E6-349E76506A9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E5EECA2-F2E9-1DDA-4B9A-9868224B6FAE}"/>
              </a:ext>
            </a:extLst>
          </p:cNvPr>
          <p:cNvSpPr>
            <a:spLocks noGrp="1"/>
          </p:cNvSpPr>
          <p:nvPr>
            <p:ph type="body" idx="1"/>
          </p:nvPr>
        </p:nvSpPr>
        <p:spPr/>
        <p:txBody>
          <a:bodyPr>
            <a:normAutofit/>
          </a:bodyPr>
          <a:lstStyle/>
          <a:p>
            <a:endParaRPr lang="nl-NL" dirty="0"/>
          </a:p>
        </p:txBody>
      </p:sp>
      <p:sp>
        <p:nvSpPr>
          <p:cNvPr id="4" name="Tijdelijke aanduiding voor dianummer 3">
            <a:extLst>
              <a:ext uri="{FF2B5EF4-FFF2-40B4-BE49-F238E27FC236}">
                <a16:creationId xmlns:a16="http://schemas.microsoft.com/office/drawing/2014/main" id="{B55E1739-B8A5-2C0F-D12F-C030AD45AE52}"/>
              </a:ext>
            </a:extLst>
          </p:cNvPr>
          <p:cNvSpPr>
            <a:spLocks noGrp="1"/>
          </p:cNvSpPr>
          <p:nvPr>
            <p:ph type="sldNum" sz="quarter" idx="5"/>
          </p:nvPr>
        </p:nvSpPr>
        <p:spPr/>
        <p:txBody>
          <a:bodyPr/>
          <a:lstStyle/>
          <a:p>
            <a:fld id="{D6480EA1-32A9-41A4-A06A-BFB03C7D5A41}" type="slidenum">
              <a:rPr lang="nl-NL" altLang="nl-NL" smtClean="0"/>
              <a:pPr/>
              <a:t>6</a:t>
            </a:fld>
            <a:endParaRPr lang="nl-NL" altLang="nl-NL" dirty="0"/>
          </a:p>
        </p:txBody>
      </p:sp>
    </p:spTree>
    <p:extLst>
      <p:ext uri="{BB962C8B-B14F-4D97-AF65-F5344CB8AC3E}">
        <p14:creationId xmlns:p14="http://schemas.microsoft.com/office/powerpoint/2010/main" val="3630144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D3C23-CE10-58FC-C7DF-02069EB6F10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68E8EEE-D107-0170-01AB-CB5DBBD0977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AC6350C-DCF7-2990-205F-924A8CEC900D}"/>
              </a:ext>
            </a:extLst>
          </p:cNvPr>
          <p:cNvSpPr>
            <a:spLocks noGrp="1"/>
          </p:cNvSpPr>
          <p:nvPr>
            <p:ph type="body" idx="1"/>
          </p:nvPr>
        </p:nvSpPr>
        <p:spPr/>
        <p:txBody>
          <a:bodyPr>
            <a:normAutofit/>
          </a:bodyPr>
          <a:lstStyle/>
          <a:p>
            <a:endParaRPr lang="nl-NL" dirty="0"/>
          </a:p>
        </p:txBody>
      </p:sp>
      <p:sp>
        <p:nvSpPr>
          <p:cNvPr id="4" name="Tijdelijke aanduiding voor dianummer 3">
            <a:extLst>
              <a:ext uri="{FF2B5EF4-FFF2-40B4-BE49-F238E27FC236}">
                <a16:creationId xmlns:a16="http://schemas.microsoft.com/office/drawing/2014/main" id="{E8BC46B5-DF6D-CDA2-05FD-647CDCA9B563}"/>
              </a:ext>
            </a:extLst>
          </p:cNvPr>
          <p:cNvSpPr>
            <a:spLocks noGrp="1"/>
          </p:cNvSpPr>
          <p:nvPr>
            <p:ph type="sldNum" sz="quarter" idx="5"/>
          </p:nvPr>
        </p:nvSpPr>
        <p:spPr/>
        <p:txBody>
          <a:bodyPr/>
          <a:lstStyle/>
          <a:p>
            <a:fld id="{D6480EA1-32A9-41A4-A06A-BFB03C7D5A41}" type="slidenum">
              <a:rPr lang="nl-NL" altLang="nl-NL" smtClean="0"/>
              <a:pPr/>
              <a:t>7</a:t>
            </a:fld>
            <a:endParaRPr lang="nl-NL" altLang="nl-NL" dirty="0"/>
          </a:p>
        </p:txBody>
      </p:sp>
    </p:spTree>
    <p:extLst>
      <p:ext uri="{BB962C8B-B14F-4D97-AF65-F5344CB8AC3E}">
        <p14:creationId xmlns:p14="http://schemas.microsoft.com/office/powerpoint/2010/main" val="2651423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50714-52A1-CF58-95C1-48FF24A96AA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62DF08C-2FB4-E534-6E5E-26A69F66987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E24529E-3EC3-C74B-2727-3529DFD211D7}"/>
              </a:ext>
            </a:extLst>
          </p:cNvPr>
          <p:cNvSpPr>
            <a:spLocks noGrp="1"/>
          </p:cNvSpPr>
          <p:nvPr>
            <p:ph type="body" idx="1"/>
          </p:nvPr>
        </p:nvSpPr>
        <p:spPr/>
        <p:txBody>
          <a:bodyPr>
            <a:normAutofit/>
          </a:bodyPr>
          <a:lstStyle/>
          <a:p>
            <a:endParaRPr lang="nl-NL" dirty="0"/>
          </a:p>
        </p:txBody>
      </p:sp>
      <p:sp>
        <p:nvSpPr>
          <p:cNvPr id="4" name="Tijdelijke aanduiding voor dianummer 3">
            <a:extLst>
              <a:ext uri="{FF2B5EF4-FFF2-40B4-BE49-F238E27FC236}">
                <a16:creationId xmlns:a16="http://schemas.microsoft.com/office/drawing/2014/main" id="{1312FAAC-8112-F0A0-E118-70F632DCB4C4}"/>
              </a:ext>
            </a:extLst>
          </p:cNvPr>
          <p:cNvSpPr>
            <a:spLocks noGrp="1"/>
          </p:cNvSpPr>
          <p:nvPr>
            <p:ph type="sldNum" sz="quarter" idx="5"/>
          </p:nvPr>
        </p:nvSpPr>
        <p:spPr/>
        <p:txBody>
          <a:bodyPr/>
          <a:lstStyle/>
          <a:p>
            <a:fld id="{D6480EA1-32A9-41A4-A06A-BFB03C7D5A41}" type="slidenum">
              <a:rPr lang="nl-NL" altLang="nl-NL" smtClean="0"/>
              <a:pPr/>
              <a:t>8</a:t>
            </a:fld>
            <a:endParaRPr lang="nl-NL" altLang="nl-NL" dirty="0"/>
          </a:p>
        </p:txBody>
      </p:sp>
    </p:spTree>
    <p:extLst>
      <p:ext uri="{BB962C8B-B14F-4D97-AF65-F5344CB8AC3E}">
        <p14:creationId xmlns:p14="http://schemas.microsoft.com/office/powerpoint/2010/main" val="3747237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C2F8D-08EA-CF51-94B8-183455D22DC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BA42612-76B7-602C-C92A-DD4E55D3208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15817C5-231F-5E72-8F63-AA02C39C8A42}"/>
              </a:ext>
            </a:extLst>
          </p:cNvPr>
          <p:cNvSpPr>
            <a:spLocks noGrp="1"/>
          </p:cNvSpPr>
          <p:nvPr>
            <p:ph type="body" idx="1"/>
          </p:nvPr>
        </p:nvSpPr>
        <p:spPr/>
        <p:txBody>
          <a:bodyPr>
            <a:normAutofit/>
          </a:bodyPr>
          <a:lstStyle/>
          <a:p>
            <a:endParaRPr lang="nl-NL" dirty="0"/>
          </a:p>
        </p:txBody>
      </p:sp>
      <p:sp>
        <p:nvSpPr>
          <p:cNvPr id="4" name="Tijdelijke aanduiding voor dianummer 3">
            <a:extLst>
              <a:ext uri="{FF2B5EF4-FFF2-40B4-BE49-F238E27FC236}">
                <a16:creationId xmlns:a16="http://schemas.microsoft.com/office/drawing/2014/main" id="{95F01DE3-342D-F9C7-34B7-721A0EE359CE}"/>
              </a:ext>
            </a:extLst>
          </p:cNvPr>
          <p:cNvSpPr>
            <a:spLocks noGrp="1"/>
          </p:cNvSpPr>
          <p:nvPr>
            <p:ph type="sldNum" sz="quarter" idx="5"/>
          </p:nvPr>
        </p:nvSpPr>
        <p:spPr/>
        <p:txBody>
          <a:bodyPr/>
          <a:lstStyle/>
          <a:p>
            <a:fld id="{D6480EA1-32A9-41A4-A06A-BFB03C7D5A41}" type="slidenum">
              <a:rPr lang="nl-NL" altLang="nl-NL" smtClean="0"/>
              <a:pPr/>
              <a:t>9</a:t>
            </a:fld>
            <a:endParaRPr lang="nl-NL" altLang="nl-NL" dirty="0"/>
          </a:p>
        </p:txBody>
      </p:sp>
    </p:spTree>
    <p:extLst>
      <p:ext uri="{BB962C8B-B14F-4D97-AF65-F5344CB8AC3E}">
        <p14:creationId xmlns:p14="http://schemas.microsoft.com/office/powerpoint/2010/main" val="18971835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4" name="Rechthoekige driehoek 3">
            <a:extLst>
              <a:ext uri="{FF2B5EF4-FFF2-40B4-BE49-F238E27FC236}">
                <a16:creationId xmlns:a16="http://schemas.microsoft.com/office/drawing/2014/main" id="{549EC543-7846-4212-82DC-0C8DB0D61170}"/>
              </a:ext>
            </a:extLst>
          </p:cNvPr>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grpSp>
        <p:nvGrpSpPr>
          <p:cNvPr id="5" name="Groep 15">
            <a:extLst>
              <a:ext uri="{FF2B5EF4-FFF2-40B4-BE49-F238E27FC236}">
                <a16:creationId xmlns:a16="http://schemas.microsoft.com/office/drawing/2014/main" id="{0AD28DD5-9DDA-474D-934C-39AAFC31C8CC}"/>
              </a:ext>
            </a:extLst>
          </p:cNvPr>
          <p:cNvGrpSpPr>
            <a:grpSpLocks/>
          </p:cNvGrpSpPr>
          <p:nvPr/>
        </p:nvGrpSpPr>
        <p:grpSpPr bwMode="auto">
          <a:xfrm>
            <a:off x="-3175" y="4953000"/>
            <a:ext cx="9147175" cy="1911350"/>
            <a:chOff x="-3765" y="4832896"/>
            <a:chExt cx="9147765" cy="2032192"/>
          </a:xfrm>
        </p:grpSpPr>
        <p:sp>
          <p:nvSpPr>
            <p:cNvPr id="6" name="Vrije vorm 15">
              <a:extLst>
                <a:ext uri="{FF2B5EF4-FFF2-40B4-BE49-F238E27FC236}">
                  <a16:creationId xmlns:a16="http://schemas.microsoft.com/office/drawing/2014/main" id="{5E45A641-C891-4B1C-9EAB-88E55806FF0B}"/>
                </a:ext>
              </a:extLst>
            </p:cNvPr>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7" name="Vrije vorm 18">
              <a:extLst>
                <a:ext uri="{FF2B5EF4-FFF2-40B4-BE49-F238E27FC236}">
                  <a16:creationId xmlns:a16="http://schemas.microsoft.com/office/drawing/2014/main" id="{CB77C6FF-6F95-403E-A71E-8EF69CA7E6D8}"/>
                </a:ext>
              </a:extLst>
            </p:cNvPr>
            <p:cNvSpPr>
              <a:spLocks/>
            </p:cNvSpPr>
            <p:nvPr/>
          </p:nvSpPr>
          <p:spPr bwMode="auto">
            <a:xfrm>
              <a:off x="35443" y="5135526"/>
              <a:ext cx="9108557" cy="838200"/>
            </a:xfrm>
            <a:custGeom>
              <a:avLst/>
              <a:gdLst>
                <a:gd name="T0" fmla="*/ 0 w 5760"/>
                <a:gd name="T1" fmla="*/ 0 h 528"/>
                <a:gd name="T2" fmla="*/ 2147483646 w 5760"/>
                <a:gd name="T3" fmla="*/ 0 h 528"/>
                <a:gd name="T4" fmla="*/ 2147483646 w 5760"/>
                <a:gd name="T5" fmla="*/ 2147483646 h 528"/>
                <a:gd name="T6" fmla="*/ 2147483646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nl-NL"/>
            </a:p>
          </p:txBody>
        </p:sp>
        <p:sp>
          <p:nvSpPr>
            <p:cNvPr id="8" name="Vrije vorm 18">
              <a:extLst>
                <a:ext uri="{FF2B5EF4-FFF2-40B4-BE49-F238E27FC236}">
                  <a16:creationId xmlns:a16="http://schemas.microsoft.com/office/drawing/2014/main" id="{DB7F8FBC-6120-4707-8FE5-52F7C73CD48B}"/>
                </a:ext>
              </a:extLst>
            </p:cNvPr>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10" name="Rechte verbindingslijn 9">
              <a:extLst>
                <a:ext uri="{FF2B5EF4-FFF2-40B4-BE49-F238E27FC236}">
                  <a16:creationId xmlns:a16="http://schemas.microsoft.com/office/drawing/2014/main" id="{D64474E5-11F3-4EFD-AB7F-589C4B15E512}"/>
                </a:ext>
              </a:extLst>
            </p:cNvPr>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el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nl-NL"/>
              <a:t>Klik om de stijl te bewerken</a:t>
            </a:r>
            <a:endParaRPr lang="en-US"/>
          </a:p>
        </p:txBody>
      </p:sp>
      <p:sp>
        <p:nvSpPr>
          <p:cNvPr id="17" name="Ondertitel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nl-NL"/>
              <a:t>Klik om de ondertitelstijl van het model te bewerken</a:t>
            </a:r>
            <a:endParaRPr lang="en-US"/>
          </a:p>
        </p:txBody>
      </p:sp>
      <p:sp>
        <p:nvSpPr>
          <p:cNvPr id="11" name="Tijdelijke aanduiding voor datum 29">
            <a:extLst>
              <a:ext uri="{FF2B5EF4-FFF2-40B4-BE49-F238E27FC236}">
                <a16:creationId xmlns:a16="http://schemas.microsoft.com/office/drawing/2014/main" id="{C744A4FC-A92B-4503-8F51-FA35B7092910}"/>
              </a:ext>
            </a:extLst>
          </p:cNvPr>
          <p:cNvSpPr>
            <a:spLocks noGrp="1"/>
          </p:cNvSpPr>
          <p:nvPr>
            <p:ph type="dt" sz="half" idx="10"/>
          </p:nvPr>
        </p:nvSpPr>
        <p:spPr/>
        <p:txBody>
          <a:bodyPr/>
          <a:lstStyle>
            <a:lvl1pPr>
              <a:defRPr>
                <a:solidFill>
                  <a:srgbClr val="FFFFFF"/>
                </a:solidFill>
              </a:defRPr>
            </a:lvl1pPr>
            <a:extLst/>
          </a:lstStyle>
          <a:p>
            <a:pPr>
              <a:defRPr/>
            </a:pPr>
            <a:endParaRPr lang="nl-NL"/>
          </a:p>
        </p:txBody>
      </p:sp>
      <p:sp>
        <p:nvSpPr>
          <p:cNvPr id="12" name="Tijdelijke aanduiding voor voettekst 18">
            <a:extLst>
              <a:ext uri="{FF2B5EF4-FFF2-40B4-BE49-F238E27FC236}">
                <a16:creationId xmlns:a16="http://schemas.microsoft.com/office/drawing/2014/main" id="{8753164D-C7D7-4A7D-BA66-6EEB6373CEB8}"/>
              </a:ext>
            </a:extLst>
          </p:cNvPr>
          <p:cNvSpPr>
            <a:spLocks noGrp="1"/>
          </p:cNvSpPr>
          <p:nvPr>
            <p:ph type="ftr" sz="quarter" idx="11"/>
          </p:nvPr>
        </p:nvSpPr>
        <p:spPr/>
        <p:txBody>
          <a:bodyPr/>
          <a:lstStyle>
            <a:lvl1pPr>
              <a:defRPr>
                <a:solidFill>
                  <a:schemeClr val="accent1">
                    <a:tint val="20000"/>
                  </a:schemeClr>
                </a:solidFill>
              </a:defRPr>
            </a:lvl1pPr>
            <a:extLst/>
          </a:lstStyle>
          <a:p>
            <a:pPr>
              <a:defRPr/>
            </a:pPr>
            <a:endParaRPr lang="nl-NL"/>
          </a:p>
        </p:txBody>
      </p:sp>
      <p:sp>
        <p:nvSpPr>
          <p:cNvPr id="13" name="Tijdelijke aanduiding voor dianummer 26">
            <a:extLst>
              <a:ext uri="{FF2B5EF4-FFF2-40B4-BE49-F238E27FC236}">
                <a16:creationId xmlns:a16="http://schemas.microsoft.com/office/drawing/2014/main" id="{01F13A83-6173-40C8-A37C-1E16E0133A45}"/>
              </a:ext>
            </a:extLst>
          </p:cNvPr>
          <p:cNvSpPr>
            <a:spLocks noGrp="1"/>
          </p:cNvSpPr>
          <p:nvPr>
            <p:ph type="sldNum" sz="quarter" idx="12"/>
          </p:nvPr>
        </p:nvSpPr>
        <p:spPr/>
        <p:txBody>
          <a:bodyPr/>
          <a:lstStyle>
            <a:lvl1pPr>
              <a:defRPr>
                <a:solidFill>
                  <a:srgbClr val="FFFFFF"/>
                </a:solidFill>
              </a:defRPr>
            </a:lvl1pPr>
          </a:lstStyle>
          <a:p>
            <a:fld id="{52D17AB4-2BFF-49B0-B60B-A2C19316B1FD}" type="slidenum">
              <a:rPr lang="nl-NL" altLang="nl-NL"/>
              <a:pPr/>
              <a:t>‹nr.›</a:t>
            </a:fld>
            <a:endParaRPr lang="nl-NL" altLang="nl-NL"/>
          </a:p>
        </p:txBody>
      </p:sp>
    </p:spTree>
    <p:extLst>
      <p:ext uri="{BB962C8B-B14F-4D97-AF65-F5344CB8AC3E}">
        <p14:creationId xmlns:p14="http://schemas.microsoft.com/office/powerpoint/2010/main" val="2272876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US"/>
          </a:p>
        </p:txBody>
      </p:sp>
      <p:sp>
        <p:nvSpPr>
          <p:cNvPr id="3" name="Tijdelijke aanduiding voor verticale tekst 2"/>
          <p:cNvSpPr>
            <a:spLocks noGrp="1"/>
          </p:cNvSpPr>
          <p:nvPr>
            <p:ph type="body" orient="vert" idx="1"/>
          </p:nvPr>
        </p:nvSpPr>
        <p:spPr>
          <a:xfrm>
            <a:off x="457200" y="1481329"/>
            <a:ext cx="8229600" cy="4386071"/>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9">
            <a:extLst>
              <a:ext uri="{FF2B5EF4-FFF2-40B4-BE49-F238E27FC236}">
                <a16:creationId xmlns:a16="http://schemas.microsoft.com/office/drawing/2014/main" id="{867D9E1B-718B-4622-BCFA-9FF8FBC94FF4}"/>
              </a:ext>
            </a:extLst>
          </p:cNvPr>
          <p:cNvSpPr>
            <a:spLocks noGrp="1"/>
          </p:cNvSpPr>
          <p:nvPr>
            <p:ph type="dt" sz="half" idx="10"/>
          </p:nvPr>
        </p:nvSpPr>
        <p:spPr/>
        <p:txBody>
          <a:bodyPr/>
          <a:lstStyle>
            <a:lvl1pPr>
              <a:defRPr/>
            </a:lvl1pPr>
          </a:lstStyle>
          <a:p>
            <a:pPr>
              <a:defRPr/>
            </a:pPr>
            <a:endParaRPr lang="nl-NL"/>
          </a:p>
        </p:txBody>
      </p:sp>
      <p:sp>
        <p:nvSpPr>
          <p:cNvPr id="5" name="Tijdelijke aanduiding voor voettekst 21">
            <a:extLst>
              <a:ext uri="{FF2B5EF4-FFF2-40B4-BE49-F238E27FC236}">
                <a16:creationId xmlns:a16="http://schemas.microsoft.com/office/drawing/2014/main" id="{81A36BEB-CFDC-4E50-8835-E59BCDD5D91C}"/>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17">
            <a:extLst>
              <a:ext uri="{FF2B5EF4-FFF2-40B4-BE49-F238E27FC236}">
                <a16:creationId xmlns:a16="http://schemas.microsoft.com/office/drawing/2014/main" id="{E2D65E28-1043-4888-AD16-43038BBAAC20}"/>
              </a:ext>
            </a:extLst>
          </p:cNvPr>
          <p:cNvSpPr>
            <a:spLocks noGrp="1"/>
          </p:cNvSpPr>
          <p:nvPr>
            <p:ph type="sldNum" sz="quarter" idx="12"/>
          </p:nvPr>
        </p:nvSpPr>
        <p:spPr/>
        <p:txBody>
          <a:bodyPr/>
          <a:lstStyle>
            <a:lvl1pPr>
              <a:defRPr/>
            </a:lvl1pPr>
          </a:lstStyle>
          <a:p>
            <a:fld id="{54C6F87C-A940-4CC6-B15F-F4FAE72325CB}" type="slidenum">
              <a:rPr lang="nl-NL" altLang="nl-NL"/>
              <a:pPr/>
              <a:t>‹nr.›</a:t>
            </a:fld>
            <a:endParaRPr lang="nl-NL" altLang="nl-NL"/>
          </a:p>
        </p:txBody>
      </p:sp>
    </p:spTree>
    <p:extLst>
      <p:ext uri="{BB962C8B-B14F-4D97-AF65-F5344CB8AC3E}">
        <p14:creationId xmlns:p14="http://schemas.microsoft.com/office/powerpoint/2010/main" val="1786015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844013" y="274640"/>
            <a:ext cx="1777470" cy="5592761"/>
          </a:xfrm>
        </p:spPr>
        <p:txBody>
          <a:bodyPr vert="eaVert"/>
          <a:lstStyle/>
          <a:p>
            <a:r>
              <a:rPr lang="nl-NL"/>
              <a:t>Klik om de stijl te bewerken</a:t>
            </a:r>
            <a:endParaRPr lang="en-US"/>
          </a:p>
        </p:txBody>
      </p:sp>
      <p:sp>
        <p:nvSpPr>
          <p:cNvPr id="3" name="Tijdelijke aanduiding voor verticale tekst 2"/>
          <p:cNvSpPr>
            <a:spLocks noGrp="1"/>
          </p:cNvSpPr>
          <p:nvPr>
            <p:ph type="body" orient="vert" idx="1"/>
          </p:nvPr>
        </p:nvSpPr>
        <p:spPr>
          <a:xfrm>
            <a:off x="457200" y="274641"/>
            <a:ext cx="6324600" cy="5592760"/>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9">
            <a:extLst>
              <a:ext uri="{FF2B5EF4-FFF2-40B4-BE49-F238E27FC236}">
                <a16:creationId xmlns:a16="http://schemas.microsoft.com/office/drawing/2014/main" id="{2C3137DF-CB77-46F0-951F-5493B5497D1A}"/>
              </a:ext>
            </a:extLst>
          </p:cNvPr>
          <p:cNvSpPr>
            <a:spLocks noGrp="1"/>
          </p:cNvSpPr>
          <p:nvPr>
            <p:ph type="dt" sz="half" idx="10"/>
          </p:nvPr>
        </p:nvSpPr>
        <p:spPr/>
        <p:txBody>
          <a:bodyPr/>
          <a:lstStyle>
            <a:lvl1pPr>
              <a:defRPr/>
            </a:lvl1pPr>
          </a:lstStyle>
          <a:p>
            <a:pPr>
              <a:defRPr/>
            </a:pPr>
            <a:endParaRPr lang="nl-NL"/>
          </a:p>
        </p:txBody>
      </p:sp>
      <p:sp>
        <p:nvSpPr>
          <p:cNvPr id="5" name="Tijdelijke aanduiding voor voettekst 21">
            <a:extLst>
              <a:ext uri="{FF2B5EF4-FFF2-40B4-BE49-F238E27FC236}">
                <a16:creationId xmlns:a16="http://schemas.microsoft.com/office/drawing/2014/main" id="{00FE879E-9B3A-4EB1-B74E-12B4C33B45E1}"/>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17">
            <a:extLst>
              <a:ext uri="{FF2B5EF4-FFF2-40B4-BE49-F238E27FC236}">
                <a16:creationId xmlns:a16="http://schemas.microsoft.com/office/drawing/2014/main" id="{7AEB1324-28B8-4CD5-8792-7148AE75CB4D}"/>
              </a:ext>
            </a:extLst>
          </p:cNvPr>
          <p:cNvSpPr>
            <a:spLocks noGrp="1"/>
          </p:cNvSpPr>
          <p:nvPr>
            <p:ph type="sldNum" sz="quarter" idx="12"/>
          </p:nvPr>
        </p:nvSpPr>
        <p:spPr/>
        <p:txBody>
          <a:bodyPr/>
          <a:lstStyle>
            <a:lvl1pPr>
              <a:defRPr/>
            </a:lvl1pPr>
          </a:lstStyle>
          <a:p>
            <a:fld id="{591182B7-7975-4AD3-AEFE-2C40C082CC77}" type="slidenum">
              <a:rPr lang="nl-NL" altLang="nl-NL"/>
              <a:pPr/>
              <a:t>‹nr.›</a:t>
            </a:fld>
            <a:endParaRPr lang="nl-NL" altLang="nl-NL"/>
          </a:p>
        </p:txBody>
      </p:sp>
    </p:spTree>
    <p:extLst>
      <p:ext uri="{BB962C8B-B14F-4D97-AF65-F5344CB8AC3E}">
        <p14:creationId xmlns:p14="http://schemas.microsoft.com/office/powerpoint/2010/main" val="4158803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Titel 6"/>
          <p:cNvSpPr>
            <a:spLocks noGrp="1"/>
          </p:cNvSpPr>
          <p:nvPr>
            <p:ph type="title"/>
          </p:nvPr>
        </p:nvSpPr>
        <p:spPr/>
        <p:txBody>
          <a:bodyPr rtlCol="0"/>
          <a:lstStyle/>
          <a:p>
            <a:r>
              <a:rPr lang="nl-NL"/>
              <a:t>Klik om de stijl te bewerken</a:t>
            </a:r>
            <a:endParaRPr lang="en-US"/>
          </a:p>
        </p:txBody>
      </p:sp>
      <p:sp>
        <p:nvSpPr>
          <p:cNvPr id="4" name="Tijdelijke aanduiding voor datum 9">
            <a:extLst>
              <a:ext uri="{FF2B5EF4-FFF2-40B4-BE49-F238E27FC236}">
                <a16:creationId xmlns:a16="http://schemas.microsoft.com/office/drawing/2014/main" id="{E6B0F701-FDF5-4FE5-B155-E564E06FF465}"/>
              </a:ext>
            </a:extLst>
          </p:cNvPr>
          <p:cNvSpPr>
            <a:spLocks noGrp="1"/>
          </p:cNvSpPr>
          <p:nvPr>
            <p:ph type="dt" sz="half" idx="10"/>
          </p:nvPr>
        </p:nvSpPr>
        <p:spPr/>
        <p:txBody>
          <a:bodyPr/>
          <a:lstStyle>
            <a:lvl1pPr>
              <a:defRPr/>
            </a:lvl1pPr>
          </a:lstStyle>
          <a:p>
            <a:pPr>
              <a:defRPr/>
            </a:pPr>
            <a:endParaRPr lang="nl-NL"/>
          </a:p>
        </p:txBody>
      </p:sp>
      <p:sp>
        <p:nvSpPr>
          <p:cNvPr id="5" name="Tijdelijke aanduiding voor voettekst 21">
            <a:extLst>
              <a:ext uri="{FF2B5EF4-FFF2-40B4-BE49-F238E27FC236}">
                <a16:creationId xmlns:a16="http://schemas.microsoft.com/office/drawing/2014/main" id="{C1F8F5D4-8C3A-4895-910E-F0095F9536C8}"/>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17">
            <a:extLst>
              <a:ext uri="{FF2B5EF4-FFF2-40B4-BE49-F238E27FC236}">
                <a16:creationId xmlns:a16="http://schemas.microsoft.com/office/drawing/2014/main" id="{137DB948-B867-460F-BE2C-1DCCA6668409}"/>
              </a:ext>
            </a:extLst>
          </p:cNvPr>
          <p:cNvSpPr>
            <a:spLocks noGrp="1"/>
          </p:cNvSpPr>
          <p:nvPr>
            <p:ph type="sldNum" sz="quarter" idx="12"/>
          </p:nvPr>
        </p:nvSpPr>
        <p:spPr/>
        <p:txBody>
          <a:bodyPr/>
          <a:lstStyle>
            <a:lvl1pPr>
              <a:defRPr/>
            </a:lvl1pPr>
          </a:lstStyle>
          <a:p>
            <a:fld id="{480B9BC2-0A56-4BC9-95D2-F1F78751360B}" type="slidenum">
              <a:rPr lang="nl-NL" altLang="nl-NL"/>
              <a:pPr/>
              <a:t>‹nr.›</a:t>
            </a:fld>
            <a:endParaRPr lang="nl-NL" altLang="nl-NL"/>
          </a:p>
        </p:txBody>
      </p:sp>
    </p:spTree>
    <p:extLst>
      <p:ext uri="{BB962C8B-B14F-4D97-AF65-F5344CB8AC3E}">
        <p14:creationId xmlns:p14="http://schemas.microsoft.com/office/powerpoint/2010/main" val="1497887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Punthaak 10">
            <a:extLst>
              <a:ext uri="{FF2B5EF4-FFF2-40B4-BE49-F238E27FC236}">
                <a16:creationId xmlns:a16="http://schemas.microsoft.com/office/drawing/2014/main" id="{EF7C94F1-F961-4893-B4B7-EAB7D308AD18}"/>
              </a:ext>
            </a:extLst>
          </p:cNvPr>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5" name="Punthaak 11">
            <a:extLst>
              <a:ext uri="{FF2B5EF4-FFF2-40B4-BE49-F238E27FC236}">
                <a16:creationId xmlns:a16="http://schemas.microsoft.com/office/drawing/2014/main" id="{68535220-85FE-4A2B-A689-ADB727C7D49B}"/>
              </a:ext>
            </a:extLst>
          </p:cNvPr>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2" name="Titel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nl-NL"/>
              <a:t>Klik om de stijl te bewerken</a:t>
            </a:r>
            <a:endParaRPr lang="en-US"/>
          </a:p>
        </p:txBody>
      </p:sp>
      <p:sp>
        <p:nvSpPr>
          <p:cNvPr id="3" name="Tijdelijke aanduiding voor tekst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nl-NL"/>
              <a:t>Klik om de modelstijlen te bewerken</a:t>
            </a:r>
          </a:p>
        </p:txBody>
      </p:sp>
      <p:sp>
        <p:nvSpPr>
          <p:cNvPr id="6" name="Tijdelijke aanduiding voor datum 3">
            <a:extLst>
              <a:ext uri="{FF2B5EF4-FFF2-40B4-BE49-F238E27FC236}">
                <a16:creationId xmlns:a16="http://schemas.microsoft.com/office/drawing/2014/main" id="{7F5F9817-1B2B-41EB-BEA3-67E826D41655}"/>
              </a:ext>
            </a:extLst>
          </p:cNvPr>
          <p:cNvSpPr>
            <a:spLocks noGrp="1"/>
          </p:cNvSpPr>
          <p:nvPr>
            <p:ph type="dt" sz="half" idx="10"/>
          </p:nvPr>
        </p:nvSpPr>
        <p:spPr/>
        <p:txBody>
          <a:bodyPr/>
          <a:lstStyle>
            <a:lvl1pPr>
              <a:defRPr/>
            </a:lvl1pPr>
            <a:extLst/>
          </a:lstStyle>
          <a:p>
            <a:pPr>
              <a:defRPr/>
            </a:pPr>
            <a:endParaRPr lang="nl-NL"/>
          </a:p>
        </p:txBody>
      </p:sp>
      <p:sp>
        <p:nvSpPr>
          <p:cNvPr id="7" name="Tijdelijke aanduiding voor voettekst 4">
            <a:extLst>
              <a:ext uri="{FF2B5EF4-FFF2-40B4-BE49-F238E27FC236}">
                <a16:creationId xmlns:a16="http://schemas.microsoft.com/office/drawing/2014/main" id="{A17E69E5-024D-46A0-B5BD-9A4417539597}"/>
              </a:ext>
            </a:extLst>
          </p:cNvPr>
          <p:cNvSpPr>
            <a:spLocks noGrp="1"/>
          </p:cNvSpPr>
          <p:nvPr>
            <p:ph type="ftr" sz="quarter" idx="11"/>
          </p:nvPr>
        </p:nvSpPr>
        <p:spPr/>
        <p:txBody>
          <a:bodyPr/>
          <a:lstStyle>
            <a:lvl1pPr>
              <a:defRPr/>
            </a:lvl1pPr>
            <a:extLst/>
          </a:lstStyle>
          <a:p>
            <a:pPr>
              <a:defRPr/>
            </a:pPr>
            <a:endParaRPr lang="nl-NL"/>
          </a:p>
        </p:txBody>
      </p:sp>
      <p:sp>
        <p:nvSpPr>
          <p:cNvPr id="8" name="Tijdelijke aanduiding voor dianummer 5">
            <a:extLst>
              <a:ext uri="{FF2B5EF4-FFF2-40B4-BE49-F238E27FC236}">
                <a16:creationId xmlns:a16="http://schemas.microsoft.com/office/drawing/2014/main" id="{D76781D7-0D43-4266-9803-C5647820087B}"/>
              </a:ext>
            </a:extLst>
          </p:cNvPr>
          <p:cNvSpPr>
            <a:spLocks noGrp="1"/>
          </p:cNvSpPr>
          <p:nvPr>
            <p:ph type="sldNum" sz="quarter" idx="12"/>
          </p:nvPr>
        </p:nvSpPr>
        <p:spPr/>
        <p:txBody>
          <a:bodyPr/>
          <a:lstStyle>
            <a:lvl1pPr>
              <a:defRPr/>
            </a:lvl1pPr>
          </a:lstStyle>
          <a:p>
            <a:fld id="{6796C900-AB94-4799-AE7D-BB11EA4A0F23}" type="slidenum">
              <a:rPr lang="nl-NL" altLang="nl-NL"/>
              <a:pPr/>
              <a:t>‹nr.›</a:t>
            </a:fld>
            <a:endParaRPr lang="nl-NL" altLang="nl-NL"/>
          </a:p>
        </p:txBody>
      </p:sp>
    </p:spTree>
    <p:extLst>
      <p:ext uri="{BB962C8B-B14F-4D97-AF65-F5344CB8AC3E}">
        <p14:creationId xmlns:p14="http://schemas.microsoft.com/office/powerpoint/2010/main" val="219072163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inhoud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8" name="Titel 7"/>
          <p:cNvSpPr>
            <a:spLocks noGrp="1"/>
          </p:cNvSpPr>
          <p:nvPr>
            <p:ph type="title"/>
          </p:nvPr>
        </p:nvSpPr>
        <p:spPr/>
        <p:txBody>
          <a:bodyPr rtlCol="0"/>
          <a:lstStyle/>
          <a:p>
            <a:r>
              <a:rPr lang="nl-NL"/>
              <a:t>Klik om de stijl te bewerken</a:t>
            </a:r>
            <a:endParaRPr lang="en-US"/>
          </a:p>
        </p:txBody>
      </p:sp>
      <p:sp>
        <p:nvSpPr>
          <p:cNvPr id="5" name="Tijdelijke aanduiding voor datum 4">
            <a:extLst>
              <a:ext uri="{FF2B5EF4-FFF2-40B4-BE49-F238E27FC236}">
                <a16:creationId xmlns:a16="http://schemas.microsoft.com/office/drawing/2014/main" id="{D518E4AD-304C-43C9-B0DC-0AED767DFC3F}"/>
              </a:ext>
            </a:extLst>
          </p:cNvPr>
          <p:cNvSpPr>
            <a:spLocks noGrp="1"/>
          </p:cNvSpPr>
          <p:nvPr>
            <p:ph type="dt" sz="half" idx="10"/>
          </p:nvPr>
        </p:nvSpPr>
        <p:spPr/>
        <p:txBody>
          <a:bodyPr/>
          <a:lstStyle>
            <a:lvl1pPr>
              <a:defRPr/>
            </a:lvl1pPr>
            <a:extLst/>
          </a:lstStyle>
          <a:p>
            <a:pPr>
              <a:defRPr/>
            </a:pPr>
            <a:endParaRPr lang="nl-NL"/>
          </a:p>
        </p:txBody>
      </p:sp>
      <p:sp>
        <p:nvSpPr>
          <p:cNvPr id="6" name="Tijdelijke aanduiding voor voettekst 5">
            <a:extLst>
              <a:ext uri="{FF2B5EF4-FFF2-40B4-BE49-F238E27FC236}">
                <a16:creationId xmlns:a16="http://schemas.microsoft.com/office/drawing/2014/main" id="{FFF78C4C-F09B-4542-A724-578D4C98F3F6}"/>
              </a:ext>
            </a:extLst>
          </p:cNvPr>
          <p:cNvSpPr>
            <a:spLocks noGrp="1"/>
          </p:cNvSpPr>
          <p:nvPr>
            <p:ph type="ftr" sz="quarter" idx="11"/>
          </p:nvPr>
        </p:nvSpPr>
        <p:spPr/>
        <p:txBody>
          <a:bodyPr/>
          <a:lstStyle>
            <a:lvl1pPr>
              <a:defRPr/>
            </a:lvl1pPr>
            <a:extLst/>
          </a:lstStyle>
          <a:p>
            <a:pPr>
              <a:defRPr/>
            </a:pPr>
            <a:endParaRPr lang="nl-NL"/>
          </a:p>
        </p:txBody>
      </p:sp>
      <p:sp>
        <p:nvSpPr>
          <p:cNvPr id="7" name="Tijdelijke aanduiding voor dianummer 6">
            <a:extLst>
              <a:ext uri="{FF2B5EF4-FFF2-40B4-BE49-F238E27FC236}">
                <a16:creationId xmlns:a16="http://schemas.microsoft.com/office/drawing/2014/main" id="{CA7D4F9D-4D46-4467-B963-857D199154E3}"/>
              </a:ext>
            </a:extLst>
          </p:cNvPr>
          <p:cNvSpPr>
            <a:spLocks noGrp="1"/>
          </p:cNvSpPr>
          <p:nvPr>
            <p:ph type="sldNum" sz="quarter" idx="12"/>
          </p:nvPr>
        </p:nvSpPr>
        <p:spPr/>
        <p:txBody>
          <a:bodyPr/>
          <a:lstStyle>
            <a:lvl1pPr>
              <a:defRPr/>
            </a:lvl1pPr>
          </a:lstStyle>
          <a:p>
            <a:fld id="{42BEEACE-6BA4-4778-BD72-EE0869CD4DF0}" type="slidenum">
              <a:rPr lang="nl-NL" altLang="nl-NL"/>
              <a:pPr/>
              <a:t>‹nr.›</a:t>
            </a:fld>
            <a:endParaRPr lang="nl-NL" altLang="nl-NL"/>
          </a:p>
        </p:txBody>
      </p:sp>
    </p:spTree>
    <p:extLst>
      <p:ext uri="{BB962C8B-B14F-4D97-AF65-F5344CB8AC3E}">
        <p14:creationId xmlns:p14="http://schemas.microsoft.com/office/powerpoint/2010/main" val="1819035247"/>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8229600" cy="1143000"/>
          </a:xfrm>
        </p:spPr>
        <p:txBody>
          <a:bodyPr/>
          <a:lstStyle>
            <a:lvl1pPr>
              <a:defRPr/>
            </a:lvl1pPr>
            <a:extLst/>
          </a:lstStyle>
          <a:p>
            <a:r>
              <a:rPr lang="nl-NL"/>
              <a:t>Klik om de stijl te bewerken</a:t>
            </a:r>
            <a:endParaRPr lang="en-US"/>
          </a:p>
        </p:txBody>
      </p:sp>
      <p:sp>
        <p:nvSpPr>
          <p:cNvPr id="3" name="Tijdelijke aanduiding voor tekst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nl-NL"/>
              <a:t>Klik om de modelstijlen te bewerken</a:t>
            </a:r>
          </a:p>
        </p:txBody>
      </p:sp>
      <p:sp>
        <p:nvSpPr>
          <p:cNvPr id="4" name="Tijdelijke aanduiding voor tekst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nl-NL"/>
              <a:t>Klik om de modelstijlen te bewerken</a:t>
            </a:r>
          </a:p>
        </p:txBody>
      </p:sp>
      <p:sp>
        <p:nvSpPr>
          <p:cNvPr id="5" name="Tijdelijke aanduiding voor inhoud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6" name="Tijdelijke aanduiding voor inhoud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Tijdelijke aanduiding voor datum 6">
            <a:extLst>
              <a:ext uri="{FF2B5EF4-FFF2-40B4-BE49-F238E27FC236}">
                <a16:creationId xmlns:a16="http://schemas.microsoft.com/office/drawing/2014/main" id="{F30087CD-3546-4BF6-8BB3-AC73273A38F7}"/>
              </a:ext>
            </a:extLst>
          </p:cNvPr>
          <p:cNvSpPr>
            <a:spLocks noGrp="1"/>
          </p:cNvSpPr>
          <p:nvPr>
            <p:ph type="dt" sz="half" idx="10"/>
          </p:nvPr>
        </p:nvSpPr>
        <p:spPr/>
        <p:txBody>
          <a:bodyPr/>
          <a:lstStyle>
            <a:lvl1pPr>
              <a:defRPr/>
            </a:lvl1pPr>
            <a:extLst/>
          </a:lstStyle>
          <a:p>
            <a:pPr>
              <a:defRPr/>
            </a:pPr>
            <a:endParaRPr lang="nl-NL"/>
          </a:p>
        </p:txBody>
      </p:sp>
      <p:sp>
        <p:nvSpPr>
          <p:cNvPr id="8" name="Tijdelijke aanduiding voor voettekst 7">
            <a:extLst>
              <a:ext uri="{FF2B5EF4-FFF2-40B4-BE49-F238E27FC236}">
                <a16:creationId xmlns:a16="http://schemas.microsoft.com/office/drawing/2014/main" id="{4B33EC90-01A9-437B-A5B5-23A6CDC076EE}"/>
              </a:ext>
            </a:extLst>
          </p:cNvPr>
          <p:cNvSpPr>
            <a:spLocks noGrp="1"/>
          </p:cNvSpPr>
          <p:nvPr>
            <p:ph type="ftr" sz="quarter" idx="11"/>
          </p:nvPr>
        </p:nvSpPr>
        <p:spPr/>
        <p:txBody>
          <a:bodyPr/>
          <a:lstStyle>
            <a:lvl1pPr>
              <a:defRPr/>
            </a:lvl1pPr>
            <a:extLst/>
          </a:lstStyle>
          <a:p>
            <a:pPr>
              <a:defRPr/>
            </a:pPr>
            <a:endParaRPr lang="nl-NL"/>
          </a:p>
        </p:txBody>
      </p:sp>
      <p:sp>
        <p:nvSpPr>
          <p:cNvPr id="9" name="Tijdelijke aanduiding voor dianummer 8">
            <a:extLst>
              <a:ext uri="{FF2B5EF4-FFF2-40B4-BE49-F238E27FC236}">
                <a16:creationId xmlns:a16="http://schemas.microsoft.com/office/drawing/2014/main" id="{539CF5F6-5355-4F8A-B4AC-B7EE67FCAA79}"/>
              </a:ext>
            </a:extLst>
          </p:cNvPr>
          <p:cNvSpPr>
            <a:spLocks noGrp="1"/>
          </p:cNvSpPr>
          <p:nvPr>
            <p:ph type="sldNum" sz="quarter" idx="12"/>
          </p:nvPr>
        </p:nvSpPr>
        <p:spPr/>
        <p:txBody>
          <a:bodyPr/>
          <a:lstStyle>
            <a:lvl1pPr>
              <a:defRPr/>
            </a:lvl1pPr>
          </a:lstStyle>
          <a:p>
            <a:fld id="{0369E56D-20A3-4C56-A396-9C4E567EEC11}" type="slidenum">
              <a:rPr lang="nl-NL" altLang="nl-NL"/>
              <a:pPr/>
              <a:t>‹nr.›</a:t>
            </a:fld>
            <a:endParaRPr lang="nl-NL" altLang="nl-NL"/>
          </a:p>
        </p:txBody>
      </p:sp>
    </p:spTree>
    <p:extLst>
      <p:ext uri="{BB962C8B-B14F-4D97-AF65-F5344CB8AC3E}">
        <p14:creationId xmlns:p14="http://schemas.microsoft.com/office/powerpoint/2010/main" val="232284973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Titel 5"/>
          <p:cNvSpPr>
            <a:spLocks noGrp="1"/>
          </p:cNvSpPr>
          <p:nvPr>
            <p:ph type="title"/>
          </p:nvPr>
        </p:nvSpPr>
        <p:spPr/>
        <p:txBody>
          <a:bodyPr rtlCol="0"/>
          <a:lstStyle/>
          <a:p>
            <a:r>
              <a:rPr lang="nl-NL"/>
              <a:t>Klik om de stijl te bewerken</a:t>
            </a:r>
            <a:endParaRPr lang="en-US"/>
          </a:p>
        </p:txBody>
      </p:sp>
      <p:sp>
        <p:nvSpPr>
          <p:cNvPr id="3" name="Tijdelijke aanduiding voor datum 2">
            <a:extLst>
              <a:ext uri="{FF2B5EF4-FFF2-40B4-BE49-F238E27FC236}">
                <a16:creationId xmlns:a16="http://schemas.microsoft.com/office/drawing/2014/main" id="{6C90858D-1527-462F-8EDC-2DED7BEB6182}"/>
              </a:ext>
            </a:extLst>
          </p:cNvPr>
          <p:cNvSpPr>
            <a:spLocks noGrp="1"/>
          </p:cNvSpPr>
          <p:nvPr>
            <p:ph type="dt" sz="half" idx="10"/>
          </p:nvPr>
        </p:nvSpPr>
        <p:spPr/>
        <p:txBody>
          <a:bodyPr/>
          <a:lstStyle>
            <a:lvl1pPr>
              <a:defRPr/>
            </a:lvl1pPr>
            <a:extLst/>
          </a:lstStyle>
          <a:p>
            <a:pPr>
              <a:defRPr/>
            </a:pPr>
            <a:endParaRPr lang="nl-NL"/>
          </a:p>
        </p:txBody>
      </p:sp>
      <p:sp>
        <p:nvSpPr>
          <p:cNvPr id="4" name="Tijdelijke aanduiding voor voettekst 3">
            <a:extLst>
              <a:ext uri="{FF2B5EF4-FFF2-40B4-BE49-F238E27FC236}">
                <a16:creationId xmlns:a16="http://schemas.microsoft.com/office/drawing/2014/main" id="{8E533396-B195-4620-B51F-1942E5F83D75}"/>
              </a:ext>
            </a:extLst>
          </p:cNvPr>
          <p:cNvSpPr>
            <a:spLocks noGrp="1"/>
          </p:cNvSpPr>
          <p:nvPr>
            <p:ph type="ftr" sz="quarter" idx="11"/>
          </p:nvPr>
        </p:nvSpPr>
        <p:spPr/>
        <p:txBody>
          <a:bodyPr/>
          <a:lstStyle>
            <a:lvl1pPr>
              <a:defRPr/>
            </a:lvl1pPr>
            <a:extLst/>
          </a:lstStyle>
          <a:p>
            <a:pPr>
              <a:defRPr/>
            </a:pPr>
            <a:endParaRPr lang="nl-NL"/>
          </a:p>
        </p:txBody>
      </p:sp>
      <p:sp>
        <p:nvSpPr>
          <p:cNvPr id="5" name="Tijdelijke aanduiding voor dianummer 4">
            <a:extLst>
              <a:ext uri="{FF2B5EF4-FFF2-40B4-BE49-F238E27FC236}">
                <a16:creationId xmlns:a16="http://schemas.microsoft.com/office/drawing/2014/main" id="{A1A562CD-C476-4F5B-8AE3-08FF6CE40FD9}"/>
              </a:ext>
            </a:extLst>
          </p:cNvPr>
          <p:cNvSpPr>
            <a:spLocks noGrp="1"/>
          </p:cNvSpPr>
          <p:nvPr>
            <p:ph type="sldNum" sz="quarter" idx="12"/>
          </p:nvPr>
        </p:nvSpPr>
        <p:spPr/>
        <p:txBody>
          <a:bodyPr/>
          <a:lstStyle>
            <a:lvl1pPr>
              <a:defRPr/>
            </a:lvl1pPr>
          </a:lstStyle>
          <a:p>
            <a:fld id="{9FB6DC0E-E759-4E0F-9EFA-531C78FC3297}" type="slidenum">
              <a:rPr lang="nl-NL" altLang="nl-NL"/>
              <a:pPr/>
              <a:t>‹nr.›</a:t>
            </a:fld>
            <a:endParaRPr lang="nl-NL" altLang="nl-NL"/>
          </a:p>
        </p:txBody>
      </p:sp>
    </p:spTree>
    <p:extLst>
      <p:ext uri="{BB962C8B-B14F-4D97-AF65-F5344CB8AC3E}">
        <p14:creationId xmlns:p14="http://schemas.microsoft.com/office/powerpoint/2010/main" val="1209712243"/>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9">
            <a:extLst>
              <a:ext uri="{FF2B5EF4-FFF2-40B4-BE49-F238E27FC236}">
                <a16:creationId xmlns:a16="http://schemas.microsoft.com/office/drawing/2014/main" id="{A34C9658-4CC0-4DE6-93C0-0D2113538E5C}"/>
              </a:ext>
            </a:extLst>
          </p:cNvPr>
          <p:cNvSpPr>
            <a:spLocks noGrp="1"/>
          </p:cNvSpPr>
          <p:nvPr>
            <p:ph type="dt" sz="half" idx="10"/>
          </p:nvPr>
        </p:nvSpPr>
        <p:spPr/>
        <p:txBody>
          <a:bodyPr/>
          <a:lstStyle>
            <a:lvl1pPr>
              <a:defRPr/>
            </a:lvl1pPr>
          </a:lstStyle>
          <a:p>
            <a:pPr>
              <a:defRPr/>
            </a:pPr>
            <a:endParaRPr lang="nl-NL"/>
          </a:p>
        </p:txBody>
      </p:sp>
      <p:sp>
        <p:nvSpPr>
          <p:cNvPr id="3" name="Tijdelijke aanduiding voor voettekst 21">
            <a:extLst>
              <a:ext uri="{FF2B5EF4-FFF2-40B4-BE49-F238E27FC236}">
                <a16:creationId xmlns:a16="http://schemas.microsoft.com/office/drawing/2014/main" id="{D2447B62-6CCD-45F4-814D-B06149DAD6CA}"/>
              </a:ext>
            </a:extLst>
          </p:cNvPr>
          <p:cNvSpPr>
            <a:spLocks noGrp="1"/>
          </p:cNvSpPr>
          <p:nvPr>
            <p:ph type="ftr" sz="quarter" idx="11"/>
          </p:nvPr>
        </p:nvSpPr>
        <p:spPr/>
        <p:txBody>
          <a:bodyPr/>
          <a:lstStyle>
            <a:lvl1pPr>
              <a:defRPr/>
            </a:lvl1pPr>
          </a:lstStyle>
          <a:p>
            <a:pPr>
              <a:defRPr/>
            </a:pPr>
            <a:endParaRPr lang="nl-NL"/>
          </a:p>
        </p:txBody>
      </p:sp>
      <p:sp>
        <p:nvSpPr>
          <p:cNvPr id="4" name="Tijdelijke aanduiding voor dianummer 17">
            <a:extLst>
              <a:ext uri="{FF2B5EF4-FFF2-40B4-BE49-F238E27FC236}">
                <a16:creationId xmlns:a16="http://schemas.microsoft.com/office/drawing/2014/main" id="{41841B06-DFA0-409F-ACC1-0806522C7526}"/>
              </a:ext>
            </a:extLst>
          </p:cNvPr>
          <p:cNvSpPr>
            <a:spLocks noGrp="1"/>
          </p:cNvSpPr>
          <p:nvPr>
            <p:ph type="sldNum" sz="quarter" idx="12"/>
          </p:nvPr>
        </p:nvSpPr>
        <p:spPr/>
        <p:txBody>
          <a:bodyPr/>
          <a:lstStyle>
            <a:lvl1pPr>
              <a:defRPr/>
            </a:lvl1pPr>
          </a:lstStyle>
          <a:p>
            <a:fld id="{2A457B3B-F2BB-4629-A617-A871FEC9B6FE}" type="slidenum">
              <a:rPr lang="nl-NL" altLang="nl-NL"/>
              <a:pPr/>
              <a:t>‹nr.›</a:t>
            </a:fld>
            <a:endParaRPr lang="nl-NL" altLang="nl-NL"/>
          </a:p>
        </p:txBody>
      </p:sp>
    </p:spTree>
    <p:extLst>
      <p:ext uri="{BB962C8B-B14F-4D97-AF65-F5344CB8AC3E}">
        <p14:creationId xmlns:p14="http://schemas.microsoft.com/office/powerpoint/2010/main" val="2300028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nl-NL"/>
              <a:t>Klik om de stijl te bewerken</a:t>
            </a:r>
            <a:endParaRPr lang="en-US"/>
          </a:p>
        </p:txBody>
      </p:sp>
      <p:sp>
        <p:nvSpPr>
          <p:cNvPr id="3" name="Tijdelijke aanduiding voor tekst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nl-NL"/>
              <a:t>Klik om de modelstijlen te bewerken</a:t>
            </a:r>
          </a:p>
        </p:txBody>
      </p:sp>
      <p:sp>
        <p:nvSpPr>
          <p:cNvPr id="4" name="Tijdelijke aanduiding voor inhoud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ijdelijke aanduiding voor datum 4">
            <a:extLst>
              <a:ext uri="{FF2B5EF4-FFF2-40B4-BE49-F238E27FC236}">
                <a16:creationId xmlns:a16="http://schemas.microsoft.com/office/drawing/2014/main" id="{6432E6D0-1F78-4004-AD7A-ED0D40D2EE15}"/>
              </a:ext>
            </a:extLst>
          </p:cNvPr>
          <p:cNvSpPr>
            <a:spLocks noGrp="1"/>
          </p:cNvSpPr>
          <p:nvPr>
            <p:ph type="dt" sz="half" idx="10"/>
          </p:nvPr>
        </p:nvSpPr>
        <p:spPr/>
        <p:txBody>
          <a:bodyPr/>
          <a:lstStyle>
            <a:lvl1pPr>
              <a:defRPr/>
            </a:lvl1pPr>
            <a:extLst/>
          </a:lstStyle>
          <a:p>
            <a:pPr>
              <a:defRPr/>
            </a:pPr>
            <a:endParaRPr lang="nl-NL"/>
          </a:p>
        </p:txBody>
      </p:sp>
      <p:sp>
        <p:nvSpPr>
          <p:cNvPr id="6" name="Tijdelijke aanduiding voor voettekst 5">
            <a:extLst>
              <a:ext uri="{FF2B5EF4-FFF2-40B4-BE49-F238E27FC236}">
                <a16:creationId xmlns:a16="http://schemas.microsoft.com/office/drawing/2014/main" id="{65780753-BDB3-4C6A-AAD8-07A99F0ECED0}"/>
              </a:ext>
            </a:extLst>
          </p:cNvPr>
          <p:cNvSpPr>
            <a:spLocks noGrp="1"/>
          </p:cNvSpPr>
          <p:nvPr>
            <p:ph type="ftr" sz="quarter" idx="11"/>
          </p:nvPr>
        </p:nvSpPr>
        <p:spPr/>
        <p:txBody>
          <a:bodyPr/>
          <a:lstStyle>
            <a:lvl1pPr>
              <a:defRPr/>
            </a:lvl1pPr>
            <a:extLst/>
          </a:lstStyle>
          <a:p>
            <a:pPr>
              <a:defRPr/>
            </a:pPr>
            <a:endParaRPr lang="nl-NL"/>
          </a:p>
        </p:txBody>
      </p:sp>
      <p:sp>
        <p:nvSpPr>
          <p:cNvPr id="7" name="Tijdelijke aanduiding voor dianummer 6">
            <a:extLst>
              <a:ext uri="{FF2B5EF4-FFF2-40B4-BE49-F238E27FC236}">
                <a16:creationId xmlns:a16="http://schemas.microsoft.com/office/drawing/2014/main" id="{E6FD7AAC-268F-4283-8F6F-6BE108DAA0E1}"/>
              </a:ext>
            </a:extLst>
          </p:cNvPr>
          <p:cNvSpPr>
            <a:spLocks noGrp="1"/>
          </p:cNvSpPr>
          <p:nvPr>
            <p:ph type="sldNum" sz="quarter" idx="12"/>
          </p:nvPr>
        </p:nvSpPr>
        <p:spPr/>
        <p:txBody>
          <a:bodyPr/>
          <a:lstStyle>
            <a:lvl1pPr>
              <a:defRPr/>
            </a:lvl1pPr>
          </a:lstStyle>
          <a:p>
            <a:fld id="{585EACDE-5797-41A0-A680-B6559BCC54FD}" type="slidenum">
              <a:rPr lang="nl-NL" altLang="nl-NL"/>
              <a:pPr/>
              <a:t>‹nr.›</a:t>
            </a:fld>
            <a:endParaRPr lang="nl-NL" altLang="nl-NL"/>
          </a:p>
        </p:txBody>
      </p:sp>
    </p:spTree>
    <p:extLst>
      <p:ext uri="{BB962C8B-B14F-4D97-AF65-F5344CB8AC3E}">
        <p14:creationId xmlns:p14="http://schemas.microsoft.com/office/powerpoint/2010/main" val="144488669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Vrije vorm 10">
            <a:extLst>
              <a:ext uri="{FF2B5EF4-FFF2-40B4-BE49-F238E27FC236}">
                <a16:creationId xmlns:a16="http://schemas.microsoft.com/office/drawing/2014/main" id="{6A8A6913-1609-4A69-8239-8FCEEADCA197}"/>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6" name="Vrije vorm 15">
            <a:extLst>
              <a:ext uri="{FF2B5EF4-FFF2-40B4-BE49-F238E27FC236}">
                <a16:creationId xmlns:a16="http://schemas.microsoft.com/office/drawing/2014/main" id="{CA4C38DA-400C-42F5-BCB0-5E339C57663B}"/>
              </a:ext>
            </a:extLst>
          </p:cNvPr>
          <p:cNvSpPr>
            <a:spLocks/>
          </p:cNvSpPr>
          <p:nvPr/>
        </p:nvSpPr>
        <p:spPr bwMode="auto">
          <a:xfrm>
            <a:off x="485775" y="5938838"/>
            <a:ext cx="3690938"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nl-NL"/>
          </a:p>
        </p:txBody>
      </p:sp>
      <p:sp>
        <p:nvSpPr>
          <p:cNvPr id="7" name="Rechthoekige driehoek 6">
            <a:extLst>
              <a:ext uri="{FF2B5EF4-FFF2-40B4-BE49-F238E27FC236}">
                <a16:creationId xmlns:a16="http://schemas.microsoft.com/office/drawing/2014/main" id="{E8606DC2-497A-406C-954E-D43A836A8082}"/>
              </a:ext>
            </a:extLst>
          </p:cNvPr>
          <p:cNvSpPr>
            <a:spLocks/>
          </p:cNvSpPr>
          <p:nvPr/>
        </p:nvSpPr>
        <p:spPr bwMode="auto">
          <a:xfrm>
            <a:off x="-6042" y="5791253"/>
            <a:ext cx="3402314"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8" name="Rechte verbindingslijn 7">
            <a:extLst>
              <a:ext uri="{FF2B5EF4-FFF2-40B4-BE49-F238E27FC236}">
                <a16:creationId xmlns:a16="http://schemas.microsoft.com/office/drawing/2014/main" id="{B282D35A-DBFE-45DD-BFC6-C58A37A583C1}"/>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Punthaak 18">
            <a:extLst>
              <a:ext uri="{FF2B5EF4-FFF2-40B4-BE49-F238E27FC236}">
                <a16:creationId xmlns:a16="http://schemas.microsoft.com/office/drawing/2014/main" id="{9E5AA815-8424-4428-91B1-838D2EE4A0C4}"/>
              </a:ext>
            </a:extLst>
          </p:cNvPr>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10" name="Punthaak 19">
            <a:extLst>
              <a:ext uri="{FF2B5EF4-FFF2-40B4-BE49-F238E27FC236}">
                <a16:creationId xmlns:a16="http://schemas.microsoft.com/office/drawing/2014/main" id="{64064BCD-94AE-4D8B-B01D-72A5B6399EFE}"/>
              </a:ext>
            </a:extLst>
          </p:cNvPr>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4" name="Tijdelijke aanduiding voor tekst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nl-NL"/>
              <a:t>Klik om de modelstijlen te bewerken</a:t>
            </a:r>
          </a:p>
        </p:txBody>
      </p:sp>
      <p:sp>
        <p:nvSpPr>
          <p:cNvPr id="3" name="Tijdelijke aanduiding voor afbeelding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nl-NL" noProof="0"/>
              <a:t>Klik op het pictogram als u een afbeelding wilt toevoegen</a:t>
            </a:r>
            <a:endParaRPr lang="en-US" noProof="0" dirty="0"/>
          </a:p>
        </p:txBody>
      </p:sp>
      <p:sp>
        <p:nvSpPr>
          <p:cNvPr id="2" name="Titel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nl-NL"/>
              <a:t>Klik om de stijl te bewerken</a:t>
            </a:r>
            <a:endParaRPr lang="en-US"/>
          </a:p>
        </p:txBody>
      </p:sp>
      <p:sp>
        <p:nvSpPr>
          <p:cNvPr id="11" name="Tijdelijke aanduiding voor datum 4">
            <a:extLst>
              <a:ext uri="{FF2B5EF4-FFF2-40B4-BE49-F238E27FC236}">
                <a16:creationId xmlns:a16="http://schemas.microsoft.com/office/drawing/2014/main" id="{EED2F14A-5C2B-46C4-888D-31233707D967}"/>
              </a:ext>
            </a:extLst>
          </p:cNvPr>
          <p:cNvSpPr>
            <a:spLocks noGrp="1"/>
          </p:cNvSpPr>
          <p:nvPr>
            <p:ph type="dt" sz="half" idx="10"/>
          </p:nvPr>
        </p:nvSpPr>
        <p:spPr/>
        <p:txBody>
          <a:bodyPr/>
          <a:lstStyle>
            <a:lvl1pPr>
              <a:defRPr>
                <a:solidFill>
                  <a:schemeClr val="tx1"/>
                </a:solidFill>
              </a:defRPr>
            </a:lvl1pPr>
            <a:extLst/>
          </a:lstStyle>
          <a:p>
            <a:pPr>
              <a:defRPr/>
            </a:pPr>
            <a:endParaRPr lang="nl-NL"/>
          </a:p>
        </p:txBody>
      </p:sp>
      <p:sp>
        <p:nvSpPr>
          <p:cNvPr id="12" name="Tijdelijke aanduiding voor voettekst 5">
            <a:extLst>
              <a:ext uri="{FF2B5EF4-FFF2-40B4-BE49-F238E27FC236}">
                <a16:creationId xmlns:a16="http://schemas.microsoft.com/office/drawing/2014/main" id="{E4847034-AE52-4808-B948-D61B020F6458}"/>
              </a:ext>
            </a:extLst>
          </p:cNvPr>
          <p:cNvSpPr>
            <a:spLocks noGrp="1"/>
          </p:cNvSpPr>
          <p:nvPr>
            <p:ph type="ftr" sz="quarter" idx="11"/>
          </p:nvPr>
        </p:nvSpPr>
        <p:spPr/>
        <p:txBody>
          <a:bodyPr/>
          <a:lstStyle>
            <a:lvl1pPr>
              <a:defRPr>
                <a:solidFill>
                  <a:schemeClr val="tx1"/>
                </a:solidFill>
              </a:defRPr>
            </a:lvl1pPr>
            <a:extLst/>
          </a:lstStyle>
          <a:p>
            <a:pPr>
              <a:defRPr/>
            </a:pPr>
            <a:endParaRPr lang="nl-NL"/>
          </a:p>
        </p:txBody>
      </p:sp>
      <p:sp>
        <p:nvSpPr>
          <p:cNvPr id="13" name="Tijdelijke aanduiding voor dianummer 6">
            <a:extLst>
              <a:ext uri="{FF2B5EF4-FFF2-40B4-BE49-F238E27FC236}">
                <a16:creationId xmlns:a16="http://schemas.microsoft.com/office/drawing/2014/main" id="{9B1277AA-9508-44A7-8AAB-43F3F3511202}"/>
              </a:ext>
            </a:extLst>
          </p:cNvPr>
          <p:cNvSpPr>
            <a:spLocks noGrp="1"/>
          </p:cNvSpPr>
          <p:nvPr>
            <p:ph type="sldNum" sz="quarter" idx="12"/>
          </p:nvPr>
        </p:nvSpPr>
        <p:spPr/>
        <p:txBody>
          <a:bodyPr/>
          <a:lstStyle>
            <a:lvl1pPr>
              <a:defRPr/>
            </a:lvl1pPr>
          </a:lstStyle>
          <a:p>
            <a:fld id="{1AEB7E17-34A4-4961-B03B-7F31CACB360F}" type="slidenum">
              <a:rPr lang="nl-NL" altLang="nl-NL"/>
              <a:pPr/>
              <a:t>‹nr.›</a:t>
            </a:fld>
            <a:endParaRPr lang="nl-NL" altLang="nl-NL"/>
          </a:p>
        </p:txBody>
      </p:sp>
    </p:spTree>
    <p:extLst>
      <p:ext uri="{BB962C8B-B14F-4D97-AF65-F5344CB8AC3E}">
        <p14:creationId xmlns:p14="http://schemas.microsoft.com/office/powerpoint/2010/main" val="1396975251"/>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Vrije vorm 12">
            <a:extLst>
              <a:ext uri="{FF2B5EF4-FFF2-40B4-BE49-F238E27FC236}">
                <a16:creationId xmlns:a16="http://schemas.microsoft.com/office/drawing/2014/main" id="{64A8ADC0-5B51-4615-B8D1-6E7A5BC2969F}"/>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027" name="Vrije vorm 11">
            <a:extLst>
              <a:ext uri="{FF2B5EF4-FFF2-40B4-BE49-F238E27FC236}">
                <a16:creationId xmlns:a16="http://schemas.microsoft.com/office/drawing/2014/main" id="{7E1B5E95-2D25-4437-A516-F6C89EE5BDEC}"/>
              </a:ext>
            </a:extLst>
          </p:cNvPr>
          <p:cNvSpPr>
            <a:spLocks/>
          </p:cNvSpPr>
          <p:nvPr/>
        </p:nvSpPr>
        <p:spPr bwMode="auto">
          <a:xfrm>
            <a:off x="485775" y="5938838"/>
            <a:ext cx="3690938"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nl-NL"/>
          </a:p>
        </p:txBody>
      </p:sp>
      <p:sp>
        <p:nvSpPr>
          <p:cNvPr id="14" name="Rechthoekige driehoek 13">
            <a:extLst>
              <a:ext uri="{FF2B5EF4-FFF2-40B4-BE49-F238E27FC236}">
                <a16:creationId xmlns:a16="http://schemas.microsoft.com/office/drawing/2014/main" id="{4CA16399-3D21-4FA0-B27A-CFCA2A534B10}"/>
              </a:ext>
            </a:extLst>
          </p:cNvPr>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15" name="Rechte verbindingslijn 14">
            <a:extLst>
              <a:ext uri="{FF2B5EF4-FFF2-40B4-BE49-F238E27FC236}">
                <a16:creationId xmlns:a16="http://schemas.microsoft.com/office/drawing/2014/main" id="{4264E255-8737-47E7-979A-048877FB6841}"/>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jdelijke aanduiding voor titel 8">
            <a:extLst>
              <a:ext uri="{FF2B5EF4-FFF2-40B4-BE49-F238E27FC236}">
                <a16:creationId xmlns:a16="http://schemas.microsoft.com/office/drawing/2014/main" id="{EB4A914A-C8F0-401B-89F9-3BF40E61B924}"/>
              </a:ext>
            </a:extLst>
          </p:cNvPr>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nl-NL"/>
              <a:t>Klik om de stijl te bewerken</a:t>
            </a:r>
            <a:endParaRPr lang="en-US"/>
          </a:p>
        </p:txBody>
      </p:sp>
      <p:sp>
        <p:nvSpPr>
          <p:cNvPr id="1033" name="Tijdelijke aanduiding voor tekst 29">
            <a:extLst>
              <a:ext uri="{FF2B5EF4-FFF2-40B4-BE49-F238E27FC236}">
                <a16:creationId xmlns:a16="http://schemas.microsoft.com/office/drawing/2014/main" id="{7839725A-548F-4ED9-BCDB-F7E185C42262}"/>
              </a:ext>
            </a:extLst>
          </p:cNvPr>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 om de modelstijlen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endParaRPr lang="en-US" altLang="nl-NL"/>
          </a:p>
        </p:txBody>
      </p:sp>
      <p:sp>
        <p:nvSpPr>
          <p:cNvPr id="10" name="Tijdelijke aanduiding voor datum 9">
            <a:extLst>
              <a:ext uri="{FF2B5EF4-FFF2-40B4-BE49-F238E27FC236}">
                <a16:creationId xmlns:a16="http://schemas.microsoft.com/office/drawing/2014/main" id="{46A9A64E-D393-4847-9905-D4A8A32BD20D}"/>
              </a:ext>
            </a:extLst>
          </p:cNvPr>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latin typeface="Arial" charset="0"/>
              </a:defRPr>
            </a:lvl1pPr>
            <a:extLst/>
          </a:lstStyle>
          <a:p>
            <a:pPr>
              <a:defRPr/>
            </a:pPr>
            <a:endParaRPr lang="nl-NL"/>
          </a:p>
        </p:txBody>
      </p:sp>
      <p:sp>
        <p:nvSpPr>
          <p:cNvPr id="22" name="Tijdelijke aanduiding voor voettekst 21">
            <a:extLst>
              <a:ext uri="{FF2B5EF4-FFF2-40B4-BE49-F238E27FC236}">
                <a16:creationId xmlns:a16="http://schemas.microsoft.com/office/drawing/2014/main" id="{ECACCEBC-55C4-4868-9768-678AB83054C3}"/>
              </a:ext>
            </a:extLst>
          </p:cNvPr>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latin typeface="Arial" charset="0"/>
              </a:defRPr>
            </a:lvl1pPr>
            <a:extLst/>
          </a:lstStyle>
          <a:p>
            <a:pPr>
              <a:defRPr/>
            </a:pPr>
            <a:endParaRPr lang="nl-NL"/>
          </a:p>
        </p:txBody>
      </p:sp>
      <p:sp>
        <p:nvSpPr>
          <p:cNvPr id="18" name="Tijdelijke aanduiding voor dianummer 17">
            <a:extLst>
              <a:ext uri="{FF2B5EF4-FFF2-40B4-BE49-F238E27FC236}">
                <a16:creationId xmlns:a16="http://schemas.microsoft.com/office/drawing/2014/main" id="{613193A4-1F32-4D00-9AA6-EFBC06A8E67A}"/>
              </a:ext>
            </a:extLst>
          </p:cNvPr>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vl1pPr>
          </a:lstStyle>
          <a:p>
            <a:fld id="{9ED3E723-2679-496B-803F-B8E5B059FF57}" type="slidenum">
              <a:rPr lang="nl-NL" altLang="nl-NL"/>
              <a:pPr/>
              <a:t>‹nr.›</a:t>
            </a:fld>
            <a:endParaRPr lang="nl-NL" altLang="nl-NL"/>
          </a:p>
        </p:txBody>
      </p:sp>
    </p:spTree>
  </p:cSld>
  <p:clrMap bg1="lt1" tx1="dk1" bg2="lt2" tx2="dk2" accent1="accent1" accent2="accent2" accent3="accent3" accent4="accent4" accent5="accent5" accent6="accent6" hlink="hlink" folHlink="folHlink"/>
  <p:sldLayoutIdLst>
    <p:sldLayoutId id="2147484174" r:id="rId1"/>
    <p:sldLayoutId id="2147484170" r:id="rId2"/>
    <p:sldLayoutId id="2147484175" r:id="rId3"/>
    <p:sldLayoutId id="2147484176" r:id="rId4"/>
    <p:sldLayoutId id="2147484177" r:id="rId5"/>
    <p:sldLayoutId id="2147484178" r:id="rId6"/>
    <p:sldLayoutId id="2147484171" r:id="rId7"/>
    <p:sldLayoutId id="2147484179" r:id="rId8"/>
    <p:sldLayoutId id="2147484180" r:id="rId9"/>
    <p:sldLayoutId id="2147484172" r:id="rId10"/>
    <p:sldLayoutId id="2147484173" r:id="rId11"/>
  </p:sldLayoutIdLst>
  <p:hf hdr="0" ftr="0" dt="0"/>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D6905B1C-DD6E-449A-A41A-6D9CBEB8A581}"/>
              </a:ext>
            </a:extLst>
          </p:cNvPr>
          <p:cNvSpPr>
            <a:spLocks noGrp="1" noChangeArrowheads="1"/>
          </p:cNvSpPr>
          <p:nvPr>
            <p:ph type="ctrTitle"/>
          </p:nvPr>
        </p:nvSpPr>
        <p:spPr>
          <a:xfrm>
            <a:off x="322833" y="1916832"/>
            <a:ext cx="8497639" cy="2880320"/>
          </a:xfrm>
        </p:spPr>
        <p:txBody>
          <a:bodyPr>
            <a:normAutofit fontScale="90000"/>
          </a:bodyPr>
          <a:lstStyle/>
          <a:p>
            <a:pPr algn="ctr" eaLnBrk="1" fontAlgn="auto" hangingPunct="1">
              <a:spcAft>
                <a:spcPts val="0"/>
              </a:spcAft>
              <a:defRPr/>
            </a:pPr>
            <a:br>
              <a:rPr lang="en-US" sz="4000" dirty="0">
                <a:solidFill>
                  <a:schemeClr val="accent2"/>
                </a:solidFill>
              </a:rPr>
            </a:br>
            <a:br>
              <a:rPr lang="en-US" sz="4000" dirty="0">
                <a:solidFill>
                  <a:schemeClr val="accent2"/>
                </a:solidFill>
              </a:rPr>
            </a:br>
            <a:br>
              <a:rPr lang="en-US" sz="4000" dirty="0">
                <a:solidFill>
                  <a:schemeClr val="accent2"/>
                </a:solidFill>
              </a:rPr>
            </a:br>
            <a:r>
              <a:rPr lang="en-US" sz="4000" dirty="0">
                <a:solidFill>
                  <a:schemeClr val="accent2"/>
                </a:solidFill>
              </a:rPr>
              <a:t> </a:t>
            </a:r>
            <a:br>
              <a:rPr lang="en-US" sz="4000" dirty="0">
                <a:solidFill>
                  <a:schemeClr val="accent2"/>
                </a:solidFill>
              </a:rPr>
            </a:br>
            <a:endParaRPr lang="nl-NL" sz="4000" dirty="0">
              <a:solidFill>
                <a:schemeClr val="tx1"/>
              </a:solidFill>
            </a:endParaRPr>
          </a:p>
        </p:txBody>
      </p:sp>
      <p:sp>
        <p:nvSpPr>
          <p:cNvPr id="2" name="Rectangle 2">
            <a:extLst>
              <a:ext uri="{FF2B5EF4-FFF2-40B4-BE49-F238E27FC236}">
                <a16:creationId xmlns:a16="http://schemas.microsoft.com/office/drawing/2014/main" id="{DE7C04AA-13BD-3DA0-15E3-E9B0F5C5FD51}"/>
              </a:ext>
            </a:extLst>
          </p:cNvPr>
          <p:cNvSpPr txBox="1">
            <a:spLocks noChangeArrowheads="1"/>
          </p:cNvSpPr>
          <p:nvPr/>
        </p:nvSpPr>
        <p:spPr>
          <a:xfrm>
            <a:off x="1043608" y="1700808"/>
            <a:ext cx="7128792" cy="2880320"/>
          </a:xfrm>
          <a:prstGeom prst="rect">
            <a:avLst/>
          </a:prstGeom>
        </p:spPr>
        <p:txBody>
          <a:bodyPr vert="horz" anchor="b">
            <a:normAutofit fontScale="52500" lnSpcReduction="20000"/>
            <a:scene3d>
              <a:camera prst="orthographicFront"/>
              <a:lightRig rig="soft" dir="t"/>
            </a:scene3d>
            <a:sp3d prstMaterial="softEdge">
              <a:bevelT w="25400" h="25400"/>
            </a:sp3d>
          </a:bodyPr>
          <a:lstStyle>
            <a:lvl1pPr algn="r" rtl="0" eaLnBrk="0" fontAlgn="base" hangingPunct="0">
              <a:spcBef>
                <a:spcPct val="0"/>
              </a:spcBef>
              <a:spcAft>
                <a:spcPct val="0"/>
              </a:spcAft>
              <a:defRPr sz="48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pPr algn="ctr" eaLnBrk="1" fontAlgn="auto" hangingPunct="1">
              <a:spcAft>
                <a:spcPts val="0"/>
              </a:spcAft>
              <a:defRPr/>
            </a:pPr>
            <a:r>
              <a:rPr lang="en-US" sz="5300" dirty="0" err="1">
                <a:solidFill>
                  <a:schemeClr val="accent2"/>
                </a:solidFill>
              </a:rPr>
              <a:t>Zuchten</a:t>
            </a:r>
            <a:r>
              <a:rPr lang="en-US" sz="5300" dirty="0">
                <a:solidFill>
                  <a:schemeClr val="accent2"/>
                </a:solidFill>
              </a:rPr>
              <a:t>…</a:t>
            </a:r>
          </a:p>
          <a:p>
            <a:pPr algn="ctr" eaLnBrk="1" fontAlgn="auto" hangingPunct="1">
              <a:spcAft>
                <a:spcPts val="0"/>
              </a:spcAft>
              <a:defRPr/>
            </a:pPr>
            <a:endParaRPr lang="en-US" sz="4000" dirty="0">
              <a:solidFill>
                <a:schemeClr val="accent2"/>
              </a:solidFill>
            </a:endParaRPr>
          </a:p>
          <a:p>
            <a:pPr algn="ctr" eaLnBrk="1" fontAlgn="auto" hangingPunct="1">
              <a:spcAft>
                <a:spcPts val="0"/>
              </a:spcAft>
              <a:defRPr/>
            </a:pPr>
            <a:endParaRPr lang="en-US" sz="4000" dirty="0">
              <a:solidFill>
                <a:schemeClr val="accent2"/>
              </a:solidFill>
            </a:endParaRPr>
          </a:p>
          <a:p>
            <a:pPr algn="ctr" eaLnBrk="1" fontAlgn="auto" hangingPunct="1">
              <a:spcAft>
                <a:spcPts val="0"/>
              </a:spcAft>
              <a:defRPr/>
            </a:pPr>
            <a:r>
              <a:rPr lang="en-US" sz="4000" dirty="0">
                <a:solidFill>
                  <a:schemeClr val="accent2"/>
                </a:solidFill>
              </a:rPr>
              <a:t>Het </a:t>
            </a:r>
            <a:r>
              <a:rPr lang="en-US" sz="4000" dirty="0" err="1">
                <a:solidFill>
                  <a:schemeClr val="accent2"/>
                </a:solidFill>
              </a:rPr>
              <a:t>zuchten</a:t>
            </a:r>
            <a:r>
              <a:rPr lang="en-US" sz="4000" dirty="0">
                <a:solidFill>
                  <a:schemeClr val="accent2"/>
                </a:solidFill>
              </a:rPr>
              <a:t> van de </a:t>
            </a:r>
            <a:r>
              <a:rPr lang="en-US" sz="4000" dirty="0" err="1">
                <a:solidFill>
                  <a:schemeClr val="accent2"/>
                </a:solidFill>
              </a:rPr>
              <a:t>schepping</a:t>
            </a:r>
            <a:endParaRPr lang="en-US" sz="4000" dirty="0">
              <a:solidFill>
                <a:schemeClr val="accent2"/>
              </a:solidFill>
            </a:endParaRPr>
          </a:p>
          <a:p>
            <a:pPr algn="ctr" eaLnBrk="1" fontAlgn="auto" hangingPunct="1">
              <a:spcAft>
                <a:spcPts val="0"/>
              </a:spcAft>
              <a:defRPr/>
            </a:pPr>
            <a:r>
              <a:rPr lang="en-US" sz="4000" dirty="0">
                <a:solidFill>
                  <a:schemeClr val="accent2"/>
                </a:solidFill>
              </a:rPr>
              <a:t>Het </a:t>
            </a:r>
            <a:r>
              <a:rPr lang="en-US" sz="4000" dirty="0" err="1">
                <a:solidFill>
                  <a:schemeClr val="accent2"/>
                </a:solidFill>
              </a:rPr>
              <a:t>zuchten</a:t>
            </a:r>
            <a:r>
              <a:rPr lang="en-US" sz="4000" dirty="0">
                <a:solidFill>
                  <a:schemeClr val="accent2"/>
                </a:solidFill>
              </a:rPr>
              <a:t> van </a:t>
            </a:r>
            <a:r>
              <a:rPr lang="en-US" sz="4000" dirty="0" err="1">
                <a:solidFill>
                  <a:schemeClr val="accent2"/>
                </a:solidFill>
              </a:rPr>
              <a:t>onszelf</a:t>
            </a:r>
            <a:endParaRPr lang="en-US" sz="4000" dirty="0">
              <a:solidFill>
                <a:schemeClr val="accent2"/>
              </a:solidFill>
            </a:endParaRPr>
          </a:p>
          <a:p>
            <a:pPr algn="ctr" eaLnBrk="1" fontAlgn="auto" hangingPunct="1">
              <a:spcAft>
                <a:spcPts val="0"/>
              </a:spcAft>
              <a:defRPr/>
            </a:pPr>
            <a:r>
              <a:rPr lang="en-US" sz="4000" dirty="0">
                <a:solidFill>
                  <a:schemeClr val="accent2"/>
                </a:solidFill>
              </a:rPr>
              <a:t>Het </a:t>
            </a:r>
            <a:r>
              <a:rPr lang="en-US" sz="4000" dirty="0" err="1">
                <a:solidFill>
                  <a:schemeClr val="accent2"/>
                </a:solidFill>
              </a:rPr>
              <a:t>zuchten</a:t>
            </a:r>
            <a:r>
              <a:rPr lang="en-US" sz="4000" dirty="0">
                <a:solidFill>
                  <a:schemeClr val="accent2"/>
                </a:solidFill>
              </a:rPr>
              <a:t> van de </a:t>
            </a:r>
            <a:r>
              <a:rPr lang="en-US" sz="4000" dirty="0" err="1">
                <a:solidFill>
                  <a:schemeClr val="accent2"/>
                </a:solidFill>
              </a:rPr>
              <a:t>Geest</a:t>
            </a:r>
            <a:endParaRPr lang="en-US" sz="4000" dirty="0">
              <a:solidFill>
                <a:schemeClr val="accent2"/>
              </a:solidFill>
            </a:endParaRPr>
          </a:p>
          <a:p>
            <a:pPr algn="ctr" eaLnBrk="1" fontAlgn="auto" hangingPunct="1">
              <a:spcAft>
                <a:spcPts val="0"/>
              </a:spcAft>
              <a:defRPr/>
            </a:pPr>
            <a:endParaRPr lang="en-US" sz="4000" dirty="0">
              <a:solidFill>
                <a:schemeClr val="accent2"/>
              </a:solidFill>
            </a:endParaRPr>
          </a:p>
          <a:p>
            <a:pPr algn="ctr" eaLnBrk="1" fontAlgn="auto" hangingPunct="1">
              <a:spcAft>
                <a:spcPts val="0"/>
              </a:spcAft>
              <a:defRPr/>
            </a:pPr>
            <a:r>
              <a:rPr lang="en-US" sz="4000" dirty="0">
                <a:solidFill>
                  <a:schemeClr val="accent2"/>
                </a:solidFill>
              </a:rPr>
              <a:t>(</a:t>
            </a:r>
            <a:r>
              <a:rPr lang="en-US" sz="4000" dirty="0" err="1">
                <a:solidFill>
                  <a:schemeClr val="accent2"/>
                </a:solidFill>
              </a:rPr>
              <a:t>Romeinen</a:t>
            </a:r>
            <a:r>
              <a:rPr lang="en-US" sz="4000" dirty="0">
                <a:solidFill>
                  <a:schemeClr val="accent2"/>
                </a:solidFill>
              </a:rPr>
              <a:t> 8)</a:t>
            </a:r>
          </a:p>
          <a:p>
            <a:pPr algn="ctr" eaLnBrk="1" fontAlgn="auto" hangingPunct="1">
              <a:spcAft>
                <a:spcPts val="0"/>
              </a:spcAft>
              <a:defRPr/>
            </a:pPr>
            <a:endParaRPr lang="en-US" sz="4000" dirty="0">
              <a:solidFill>
                <a:schemeClr val="accent2"/>
              </a:solidFill>
            </a:endParaRPr>
          </a:p>
          <a:p>
            <a:pPr algn="ctr" eaLnBrk="1" fontAlgn="auto" hangingPunct="1">
              <a:spcAft>
                <a:spcPts val="0"/>
              </a:spcAft>
              <a:defRPr/>
            </a:pPr>
            <a:r>
              <a:rPr lang="en-US" sz="4000" dirty="0">
                <a:solidFill>
                  <a:schemeClr val="accent2"/>
                </a:solidFill>
              </a:rPr>
              <a:t> </a:t>
            </a:r>
            <a:endParaRPr lang="nl-NL" sz="4000" dirty="0">
              <a:solidFill>
                <a:schemeClr val="tx1"/>
              </a:solidFill>
            </a:endParaRPr>
          </a:p>
        </p:txBody>
      </p:sp>
    </p:spTree>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A86FE-E7C4-5B53-4554-00F5CCCFF2B2}"/>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1A7C6E56-48E6-8CED-C7BB-D848CCC80E87}"/>
              </a:ext>
            </a:extLst>
          </p:cNvPr>
          <p:cNvSpPr>
            <a:spLocks noGrp="1"/>
          </p:cNvSpPr>
          <p:nvPr>
            <p:ph type="title"/>
          </p:nvPr>
        </p:nvSpPr>
        <p:spPr>
          <a:xfrm>
            <a:off x="971600" y="274638"/>
            <a:ext cx="7715200" cy="1143000"/>
          </a:xfrm>
        </p:spPr>
        <p:txBody>
          <a:bodyPr>
            <a:normAutofit/>
          </a:bodyPr>
          <a:lstStyle/>
          <a:p>
            <a:pPr>
              <a:defRPr/>
            </a:pPr>
            <a:r>
              <a:rPr lang="nl-NL" sz="3600" dirty="0"/>
              <a:t>Ook de Geest zucht</a:t>
            </a:r>
          </a:p>
        </p:txBody>
      </p:sp>
      <p:sp>
        <p:nvSpPr>
          <p:cNvPr id="12292" name="Tijdelijke aanduiding voor dianummer 5">
            <a:extLst>
              <a:ext uri="{FF2B5EF4-FFF2-40B4-BE49-F238E27FC236}">
                <a16:creationId xmlns:a16="http://schemas.microsoft.com/office/drawing/2014/main" id="{E5C638F7-8F30-6E41-D87A-DA88C4D634A4}"/>
              </a:ext>
            </a:extLst>
          </p:cNvPr>
          <p:cNvSpPr>
            <a:spLocks noGrp="1"/>
          </p:cNvSpPr>
          <p:nvPr>
            <p:ph type="sldNum" sz="quarter" idx="12"/>
          </p:nvPr>
        </p:nvSpPr>
        <p:spPr bwMode="auto">
          <a:xfrm>
            <a:off x="8532813" y="6408738"/>
            <a:ext cx="481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DA19D304-CF6A-4519-8462-8C1924213563}" type="slidenum">
              <a:rPr lang="nl-NL" altLang="nl-NL" sz="2000" b="1" smtClean="0">
                <a:latin typeface="Arial" panose="020B0604020202020204" pitchFamily="34" charset="0"/>
              </a:rPr>
              <a:pPr>
                <a:spcBef>
                  <a:spcPct val="0"/>
                </a:spcBef>
                <a:buClrTx/>
                <a:buSzTx/>
                <a:buFontTx/>
                <a:buNone/>
              </a:pPr>
              <a:t>10</a:t>
            </a:fld>
            <a:endParaRPr lang="nl-NL" altLang="nl-NL" sz="1800" b="1">
              <a:latin typeface="Arial" panose="020B0604020202020204" pitchFamily="34" charset="0"/>
            </a:endParaRPr>
          </a:p>
        </p:txBody>
      </p:sp>
      <p:sp>
        <p:nvSpPr>
          <p:cNvPr id="8" name="Tijdelijke aanduiding voor inhoud 1">
            <a:extLst>
              <a:ext uri="{FF2B5EF4-FFF2-40B4-BE49-F238E27FC236}">
                <a16:creationId xmlns:a16="http://schemas.microsoft.com/office/drawing/2014/main" id="{A1E32DDD-8DB5-2E21-CD95-0D5AADE75881}"/>
              </a:ext>
            </a:extLst>
          </p:cNvPr>
          <p:cNvSpPr txBox="1">
            <a:spLocks/>
          </p:cNvSpPr>
          <p:nvPr/>
        </p:nvSpPr>
        <p:spPr bwMode="auto">
          <a:xfrm>
            <a:off x="683568" y="1481138"/>
            <a:ext cx="7849245"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buNone/>
            </a:pPr>
            <a:r>
              <a:rPr lang="nl-NL" sz="2000" dirty="0"/>
              <a:t>26 En bovendien komt de Geest onze zwakheid te hulp; wij weten immers niet wat we in ons gebed tegen God moeten zeggen, maar </a:t>
            </a:r>
            <a:r>
              <a:rPr lang="nl-NL" sz="2000" dirty="0">
                <a:solidFill>
                  <a:srgbClr val="C00000"/>
                </a:solidFill>
              </a:rPr>
              <a:t>de Geest zelf pleit voor ons met woordloze zuchten</a:t>
            </a:r>
            <a:r>
              <a:rPr lang="nl-NL" sz="2000" dirty="0"/>
              <a:t>. 27 God, die ons hart doorgrondt, weet wat de Geest wil zeggen, want de Geest pleit voor de heiligen overeenkomstig Gods wil. </a:t>
            </a:r>
          </a:p>
        </p:txBody>
      </p:sp>
      <p:sp>
        <p:nvSpPr>
          <p:cNvPr id="2" name="AutoShape 2" descr="Schaapherder - Wikipedia">
            <a:extLst>
              <a:ext uri="{FF2B5EF4-FFF2-40B4-BE49-F238E27FC236}">
                <a16:creationId xmlns:a16="http://schemas.microsoft.com/office/drawing/2014/main" id="{711E9408-C7D7-F92D-294C-317C53F51A4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386717119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F2483-FF95-2F05-7BEC-9BFC651596DA}"/>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EA4F5148-8CF6-55A9-2FEA-5FCF7157680B}"/>
              </a:ext>
            </a:extLst>
          </p:cNvPr>
          <p:cNvSpPr>
            <a:spLocks noGrp="1"/>
          </p:cNvSpPr>
          <p:nvPr>
            <p:ph type="title"/>
          </p:nvPr>
        </p:nvSpPr>
        <p:spPr>
          <a:xfrm>
            <a:off x="971600" y="274638"/>
            <a:ext cx="7715200" cy="1143000"/>
          </a:xfrm>
        </p:spPr>
        <p:txBody>
          <a:bodyPr>
            <a:normAutofit/>
          </a:bodyPr>
          <a:lstStyle/>
          <a:p>
            <a:pPr>
              <a:defRPr/>
            </a:pPr>
            <a:r>
              <a:rPr lang="nl-NL" sz="3600" dirty="0"/>
              <a:t>Perspectief: het goede</a:t>
            </a:r>
          </a:p>
        </p:txBody>
      </p:sp>
      <p:sp>
        <p:nvSpPr>
          <p:cNvPr id="12292" name="Tijdelijke aanduiding voor dianummer 5">
            <a:extLst>
              <a:ext uri="{FF2B5EF4-FFF2-40B4-BE49-F238E27FC236}">
                <a16:creationId xmlns:a16="http://schemas.microsoft.com/office/drawing/2014/main" id="{919A21B4-F7C2-0941-D6D7-0E77BF8E704A}"/>
              </a:ext>
            </a:extLst>
          </p:cNvPr>
          <p:cNvSpPr>
            <a:spLocks noGrp="1"/>
          </p:cNvSpPr>
          <p:nvPr>
            <p:ph type="sldNum" sz="quarter" idx="12"/>
          </p:nvPr>
        </p:nvSpPr>
        <p:spPr bwMode="auto">
          <a:xfrm>
            <a:off x="8532813" y="6408738"/>
            <a:ext cx="481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DA19D304-CF6A-4519-8462-8C1924213563}" type="slidenum">
              <a:rPr lang="nl-NL" altLang="nl-NL" sz="2000" b="1" smtClean="0">
                <a:latin typeface="Arial" panose="020B0604020202020204" pitchFamily="34" charset="0"/>
              </a:rPr>
              <a:pPr>
                <a:spcBef>
                  <a:spcPct val="0"/>
                </a:spcBef>
                <a:buClrTx/>
                <a:buSzTx/>
                <a:buFontTx/>
                <a:buNone/>
              </a:pPr>
              <a:t>11</a:t>
            </a:fld>
            <a:endParaRPr lang="nl-NL" altLang="nl-NL" sz="1800" b="1">
              <a:latin typeface="Arial" panose="020B0604020202020204" pitchFamily="34" charset="0"/>
            </a:endParaRPr>
          </a:p>
        </p:txBody>
      </p:sp>
      <p:sp>
        <p:nvSpPr>
          <p:cNvPr id="8" name="Tijdelijke aanduiding voor inhoud 1">
            <a:extLst>
              <a:ext uri="{FF2B5EF4-FFF2-40B4-BE49-F238E27FC236}">
                <a16:creationId xmlns:a16="http://schemas.microsoft.com/office/drawing/2014/main" id="{A7603A94-5D79-5602-8AA4-B9394400DA17}"/>
              </a:ext>
            </a:extLst>
          </p:cNvPr>
          <p:cNvSpPr txBox="1">
            <a:spLocks/>
          </p:cNvSpPr>
          <p:nvPr/>
        </p:nvSpPr>
        <p:spPr bwMode="auto">
          <a:xfrm>
            <a:off x="683568" y="1481138"/>
            <a:ext cx="7849245"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buNone/>
            </a:pPr>
            <a:r>
              <a:rPr lang="nl-NL" sz="2000" dirty="0"/>
              <a:t>28 En </a:t>
            </a:r>
            <a:r>
              <a:rPr lang="nl-NL" sz="2000" dirty="0">
                <a:solidFill>
                  <a:srgbClr val="C00000"/>
                </a:solidFill>
              </a:rPr>
              <a:t>wij weten dat </a:t>
            </a:r>
            <a:r>
              <a:rPr lang="nl-NL" sz="2000" dirty="0"/>
              <a:t>voor wie God liefhebben, voor wie volgens zijn voornemen geroepen zijn, </a:t>
            </a:r>
            <a:r>
              <a:rPr lang="nl-NL" sz="2000" dirty="0">
                <a:solidFill>
                  <a:srgbClr val="C00000"/>
                </a:solidFill>
              </a:rPr>
              <a:t>alles bijdraagt aan het goede</a:t>
            </a:r>
            <a:r>
              <a:rPr lang="nl-NL" sz="2000" dirty="0"/>
              <a:t>. </a:t>
            </a:r>
          </a:p>
          <a:p>
            <a:pPr marL="109537" indent="0">
              <a:buNone/>
            </a:pPr>
            <a:endParaRPr lang="nl-NL" sz="2000" dirty="0"/>
          </a:p>
          <a:p>
            <a:pPr marL="109537" indent="0">
              <a:buNone/>
            </a:pPr>
            <a:r>
              <a:rPr lang="nl-NL" sz="2000" dirty="0"/>
              <a:t>29 Wie Hij van tevoren heeft uitgekozen, heeft Hij ook van tevoren bestemd om </a:t>
            </a:r>
            <a:r>
              <a:rPr lang="nl-NL" sz="2000" dirty="0">
                <a:solidFill>
                  <a:srgbClr val="C00000"/>
                </a:solidFill>
              </a:rPr>
              <a:t>het evenbeeld </a:t>
            </a:r>
            <a:r>
              <a:rPr lang="nl-NL" sz="2000" dirty="0"/>
              <a:t>te worden </a:t>
            </a:r>
            <a:r>
              <a:rPr lang="nl-NL" sz="2000" dirty="0">
                <a:solidFill>
                  <a:srgbClr val="C00000"/>
                </a:solidFill>
              </a:rPr>
              <a:t>van zijn Zoon</a:t>
            </a:r>
            <a:r>
              <a:rPr lang="nl-NL" sz="2000" dirty="0"/>
              <a:t>, die de eerstgeborene moest zijn van talloze broeders en zusters. 30 Wie Hij hiertoe heeft bestemd, heeft Hij ook geroepen; en wie Hij heeft geroepen, heeft Hij ook vrijgesproken; en wie Hij heeft vrijgesproken, heeft Hij ook laten </a:t>
            </a:r>
            <a:r>
              <a:rPr lang="nl-NL" sz="2000" dirty="0">
                <a:solidFill>
                  <a:srgbClr val="C00000"/>
                </a:solidFill>
              </a:rPr>
              <a:t>delen in zijn luister</a:t>
            </a:r>
            <a:r>
              <a:rPr lang="nl-NL" sz="2000" dirty="0"/>
              <a:t>.</a:t>
            </a:r>
          </a:p>
          <a:p>
            <a:pPr marL="109537" indent="0">
              <a:buNone/>
            </a:pPr>
            <a:endParaRPr lang="nl-NL" sz="2000" dirty="0"/>
          </a:p>
        </p:txBody>
      </p:sp>
      <p:sp>
        <p:nvSpPr>
          <p:cNvPr id="2" name="AutoShape 2" descr="Schaapherder - Wikipedia">
            <a:extLst>
              <a:ext uri="{FF2B5EF4-FFF2-40B4-BE49-F238E27FC236}">
                <a16:creationId xmlns:a16="http://schemas.microsoft.com/office/drawing/2014/main" id="{B00458F6-D8D7-0362-C0B9-C96DEF30B9D0}"/>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180767440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8">
                                            <p:txEl>
                                              <p:pRg st="2" end="2"/>
                                            </p:txEl>
                                          </p:spTgt>
                                        </p:tgtEl>
                                        <p:attrNameLst>
                                          <p:attrName>style.visibility</p:attrName>
                                        </p:attrNameLst>
                                      </p:cBhvr>
                                      <p:to>
                                        <p:strVal val="visible"/>
                                      </p:to>
                                    </p:set>
                                    <p:animEffect transition="in" filter="wipe(left)">
                                      <p:cBhvr>
                                        <p:cTn id="10"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AA9F9-63D0-E328-13B3-C6880E4771B2}"/>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3B79CBE3-2F5D-0B5F-A641-2AAB1885FCD7}"/>
              </a:ext>
            </a:extLst>
          </p:cNvPr>
          <p:cNvSpPr>
            <a:spLocks noGrp="1"/>
          </p:cNvSpPr>
          <p:nvPr>
            <p:ph type="title"/>
          </p:nvPr>
        </p:nvSpPr>
        <p:spPr>
          <a:xfrm>
            <a:off x="971600" y="274638"/>
            <a:ext cx="7715200" cy="1143000"/>
          </a:xfrm>
        </p:spPr>
        <p:txBody>
          <a:bodyPr>
            <a:normAutofit fontScale="90000"/>
          </a:bodyPr>
          <a:lstStyle/>
          <a:p>
            <a:pPr>
              <a:defRPr/>
            </a:pPr>
            <a:r>
              <a:rPr lang="nl-NL" sz="3600" dirty="0"/>
              <a:t>De brief aan de gemeente in Rome</a:t>
            </a:r>
          </a:p>
        </p:txBody>
      </p:sp>
      <p:sp>
        <p:nvSpPr>
          <p:cNvPr id="12292" name="Tijdelijke aanduiding voor dianummer 5">
            <a:extLst>
              <a:ext uri="{FF2B5EF4-FFF2-40B4-BE49-F238E27FC236}">
                <a16:creationId xmlns:a16="http://schemas.microsoft.com/office/drawing/2014/main" id="{1FF5F450-907B-BF5A-7B54-3781F1915776}"/>
              </a:ext>
            </a:extLst>
          </p:cNvPr>
          <p:cNvSpPr>
            <a:spLocks noGrp="1"/>
          </p:cNvSpPr>
          <p:nvPr>
            <p:ph type="sldNum" sz="quarter" idx="12"/>
          </p:nvPr>
        </p:nvSpPr>
        <p:spPr bwMode="auto">
          <a:xfrm>
            <a:off x="8532813" y="6408738"/>
            <a:ext cx="481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DA19D304-CF6A-4519-8462-8C1924213563}" type="slidenum">
              <a:rPr lang="nl-NL" altLang="nl-NL" sz="2000" b="1">
                <a:latin typeface="Arial" panose="020B0604020202020204" pitchFamily="34" charset="0"/>
              </a:rPr>
              <a:pPr>
                <a:spcBef>
                  <a:spcPct val="0"/>
                </a:spcBef>
                <a:buClrTx/>
                <a:buSzTx/>
                <a:buFontTx/>
                <a:buNone/>
              </a:pPr>
              <a:t>2</a:t>
            </a:fld>
            <a:endParaRPr lang="nl-NL" altLang="nl-NL" sz="1800" b="1">
              <a:latin typeface="Arial" panose="020B0604020202020204" pitchFamily="34" charset="0"/>
            </a:endParaRPr>
          </a:p>
        </p:txBody>
      </p:sp>
      <p:sp>
        <p:nvSpPr>
          <p:cNvPr id="8" name="Tijdelijke aanduiding voor inhoud 1">
            <a:extLst>
              <a:ext uri="{FF2B5EF4-FFF2-40B4-BE49-F238E27FC236}">
                <a16:creationId xmlns:a16="http://schemas.microsoft.com/office/drawing/2014/main" id="{E6440F1A-D682-DF47-5F97-62551166FEC8}"/>
              </a:ext>
            </a:extLst>
          </p:cNvPr>
          <p:cNvSpPr txBox="1">
            <a:spLocks/>
          </p:cNvSpPr>
          <p:nvPr/>
        </p:nvSpPr>
        <p:spPr bwMode="auto">
          <a:xfrm>
            <a:off x="457200" y="1481138"/>
            <a:ext cx="8363272"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nl-NL" sz="2000" dirty="0"/>
              <a:t>Het evangelie: Gods reddende kracht voor iedereen (Jood en heiden).</a:t>
            </a:r>
          </a:p>
          <a:p>
            <a:r>
              <a:rPr lang="nl-NL" sz="2000" dirty="0"/>
              <a:t>Iedereen heeft gezondigd, en wordt uit genade rechtvaardig verklaard, om niet, dankzij de verlossing in Christus Jezus.</a:t>
            </a:r>
          </a:p>
          <a:p>
            <a:r>
              <a:rPr lang="nl-NL" sz="2000" dirty="0"/>
              <a:t>Door geloof, niet uit werken.</a:t>
            </a:r>
          </a:p>
          <a:p>
            <a:r>
              <a:rPr lang="nl-NL" sz="2000" dirty="0"/>
              <a:t>De zonden zijn vergeven.</a:t>
            </a:r>
          </a:p>
          <a:p>
            <a:r>
              <a:rPr lang="nl-NL" sz="2000" dirty="0"/>
              <a:t>De zonde is geoordeeld.</a:t>
            </a:r>
          </a:p>
          <a:p>
            <a:r>
              <a:rPr lang="nl-NL" sz="2000" dirty="0"/>
              <a:t>In de praktijk blijven we er wel mee worstelen.</a:t>
            </a:r>
          </a:p>
          <a:p>
            <a:r>
              <a:rPr lang="nl-NL" sz="2000" dirty="0"/>
              <a:t>Dan komt Romeinen 8. Gods Geest, door wie wij zeggen: </a:t>
            </a:r>
            <a:r>
              <a:rPr lang="nl-NL" sz="2000" dirty="0" err="1"/>
              <a:t>Abba</a:t>
            </a:r>
            <a:r>
              <a:rPr lang="nl-NL" sz="2000" dirty="0"/>
              <a:t>, Vader.</a:t>
            </a:r>
          </a:p>
          <a:p>
            <a:r>
              <a:rPr lang="nl-NL" sz="2000" dirty="0"/>
              <a:t>Verlossing is ook voor Israël, op dezelfde grondslag.</a:t>
            </a:r>
          </a:p>
          <a:p>
            <a:r>
              <a:rPr lang="nl-NL" sz="2000" dirty="0"/>
              <a:t>Ons hele leven verandert daardoor.</a:t>
            </a:r>
          </a:p>
          <a:p>
            <a:endParaRPr lang="nl-NL" sz="2000" dirty="0"/>
          </a:p>
        </p:txBody>
      </p:sp>
      <p:sp>
        <p:nvSpPr>
          <p:cNvPr id="2" name="AutoShape 2" descr="Schaapherder - Wikipedia">
            <a:extLst>
              <a:ext uri="{FF2B5EF4-FFF2-40B4-BE49-F238E27FC236}">
                <a16:creationId xmlns:a16="http://schemas.microsoft.com/office/drawing/2014/main" id="{001B5058-9CC9-489C-9AE7-20B7F0D2E4A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118971446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wipe(left)">
                                      <p:cBhvr>
                                        <p:cTn id="10" dur="500"/>
                                        <p:tgtEl>
                                          <p:spTgt spid="8">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wipe(left)">
                                      <p:cBhvr>
                                        <p:cTn id="13" dur="500"/>
                                        <p:tgtEl>
                                          <p:spTgt spid="8">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wipe(left)">
                                      <p:cBhvr>
                                        <p:cTn id="16" dur="500"/>
                                        <p:tgtEl>
                                          <p:spTgt spid="8">
                                            <p:txEl>
                                              <p:pRg st="3" end="3"/>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wipe(left)">
                                      <p:cBhvr>
                                        <p:cTn id="19" dur="500"/>
                                        <p:tgtEl>
                                          <p:spTgt spid="8">
                                            <p:txEl>
                                              <p:pRg st="4" end="4"/>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8">
                                            <p:txEl>
                                              <p:pRg st="5" end="5"/>
                                            </p:txEl>
                                          </p:spTgt>
                                        </p:tgtEl>
                                        <p:attrNameLst>
                                          <p:attrName>style.visibility</p:attrName>
                                        </p:attrNameLst>
                                      </p:cBhvr>
                                      <p:to>
                                        <p:strVal val="visible"/>
                                      </p:to>
                                    </p:set>
                                    <p:animEffect transition="in" filter="wipe(left)">
                                      <p:cBhvr>
                                        <p:cTn id="22" dur="500"/>
                                        <p:tgtEl>
                                          <p:spTgt spid="8">
                                            <p:txEl>
                                              <p:pRg st="5" end="5"/>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Effect transition="in" filter="wipe(left)">
                                      <p:cBhvr>
                                        <p:cTn id="25" dur="500"/>
                                        <p:tgtEl>
                                          <p:spTgt spid="8">
                                            <p:txEl>
                                              <p:pRg st="6" end="6"/>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8">
                                            <p:txEl>
                                              <p:pRg st="7" end="7"/>
                                            </p:txEl>
                                          </p:spTgt>
                                        </p:tgtEl>
                                        <p:attrNameLst>
                                          <p:attrName>style.visibility</p:attrName>
                                        </p:attrNameLst>
                                      </p:cBhvr>
                                      <p:to>
                                        <p:strVal val="visible"/>
                                      </p:to>
                                    </p:set>
                                    <p:animEffect transition="in" filter="wipe(left)">
                                      <p:cBhvr>
                                        <p:cTn id="28" dur="500"/>
                                        <p:tgtEl>
                                          <p:spTgt spid="8">
                                            <p:txEl>
                                              <p:pRg st="7" end="7"/>
                                            </p:txEl>
                                          </p:spTgt>
                                        </p:tgtEl>
                                      </p:cBhvr>
                                    </p:animEffect>
                                  </p:childTnLst>
                                </p:cTn>
                              </p:par>
                              <p:par>
                                <p:cTn id="29" presetID="22" presetClass="entr" presetSubtype="8" fill="hold" nodeType="withEffect">
                                  <p:stCondLst>
                                    <p:cond delay="0"/>
                                  </p:stCondLst>
                                  <p:childTnLst>
                                    <p:set>
                                      <p:cBhvr>
                                        <p:cTn id="30" dur="1" fill="hold">
                                          <p:stCondLst>
                                            <p:cond delay="0"/>
                                          </p:stCondLst>
                                        </p:cTn>
                                        <p:tgtEl>
                                          <p:spTgt spid="8">
                                            <p:txEl>
                                              <p:pRg st="8" end="8"/>
                                            </p:txEl>
                                          </p:spTgt>
                                        </p:tgtEl>
                                        <p:attrNameLst>
                                          <p:attrName>style.visibility</p:attrName>
                                        </p:attrNameLst>
                                      </p:cBhvr>
                                      <p:to>
                                        <p:strVal val="visible"/>
                                      </p:to>
                                    </p:set>
                                    <p:animEffect transition="in" filter="wipe(left)">
                                      <p:cBhvr>
                                        <p:cTn id="31"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79501-B35B-CFBE-110F-FA81A0C6BB73}"/>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E18F0650-1D95-72AB-99CF-A384969E902E}"/>
              </a:ext>
            </a:extLst>
          </p:cNvPr>
          <p:cNvSpPr>
            <a:spLocks noGrp="1"/>
          </p:cNvSpPr>
          <p:nvPr>
            <p:ph type="title"/>
          </p:nvPr>
        </p:nvSpPr>
        <p:spPr>
          <a:xfrm>
            <a:off x="971600" y="274638"/>
            <a:ext cx="7715200" cy="1143000"/>
          </a:xfrm>
        </p:spPr>
        <p:txBody>
          <a:bodyPr>
            <a:normAutofit/>
          </a:bodyPr>
          <a:lstStyle/>
          <a:p>
            <a:pPr>
              <a:defRPr/>
            </a:pPr>
            <a:r>
              <a:rPr lang="nl-NL" sz="3600" dirty="0"/>
              <a:t>Romeinen 8</a:t>
            </a:r>
          </a:p>
        </p:txBody>
      </p:sp>
      <p:sp>
        <p:nvSpPr>
          <p:cNvPr id="12292" name="Tijdelijke aanduiding voor dianummer 5">
            <a:extLst>
              <a:ext uri="{FF2B5EF4-FFF2-40B4-BE49-F238E27FC236}">
                <a16:creationId xmlns:a16="http://schemas.microsoft.com/office/drawing/2014/main" id="{D6C993D1-881C-1E16-6D5F-7917F27CF74A}"/>
              </a:ext>
            </a:extLst>
          </p:cNvPr>
          <p:cNvSpPr>
            <a:spLocks noGrp="1"/>
          </p:cNvSpPr>
          <p:nvPr>
            <p:ph type="sldNum" sz="quarter" idx="12"/>
          </p:nvPr>
        </p:nvSpPr>
        <p:spPr bwMode="auto">
          <a:xfrm>
            <a:off x="8532813" y="6408738"/>
            <a:ext cx="481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DA19D304-CF6A-4519-8462-8C1924213563}" type="slidenum">
              <a:rPr lang="nl-NL" altLang="nl-NL" sz="2000" b="1">
                <a:latin typeface="Arial" panose="020B0604020202020204" pitchFamily="34" charset="0"/>
              </a:rPr>
              <a:pPr>
                <a:spcBef>
                  <a:spcPct val="0"/>
                </a:spcBef>
                <a:buClrTx/>
                <a:buSzTx/>
                <a:buFontTx/>
                <a:buNone/>
              </a:pPr>
              <a:t>3</a:t>
            </a:fld>
            <a:endParaRPr lang="nl-NL" altLang="nl-NL" sz="1800" b="1">
              <a:latin typeface="Arial" panose="020B0604020202020204" pitchFamily="34" charset="0"/>
            </a:endParaRPr>
          </a:p>
        </p:txBody>
      </p:sp>
      <p:sp>
        <p:nvSpPr>
          <p:cNvPr id="8" name="Tijdelijke aanduiding voor inhoud 1">
            <a:extLst>
              <a:ext uri="{FF2B5EF4-FFF2-40B4-BE49-F238E27FC236}">
                <a16:creationId xmlns:a16="http://schemas.microsoft.com/office/drawing/2014/main" id="{B86CB511-9506-3B05-B924-587B23E29317}"/>
              </a:ext>
            </a:extLst>
          </p:cNvPr>
          <p:cNvSpPr txBox="1">
            <a:spLocks/>
          </p:cNvSpPr>
          <p:nvPr/>
        </p:nvSpPr>
        <p:spPr bwMode="auto">
          <a:xfrm>
            <a:off x="457200" y="1481138"/>
            <a:ext cx="8363272"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nl-NL" sz="2000" dirty="0"/>
              <a:t>Begint met:</a:t>
            </a:r>
          </a:p>
          <a:p>
            <a:pPr marL="109537" indent="0">
              <a:buNone/>
            </a:pPr>
            <a:r>
              <a:rPr lang="nl-NL" sz="2000" dirty="0"/>
              <a:t>1 Dus wie in Christus Jezus zijn, worden niet meer veroordeeld. </a:t>
            </a:r>
          </a:p>
          <a:p>
            <a:endParaRPr lang="nl-NL" sz="2000" dirty="0"/>
          </a:p>
          <a:p>
            <a:r>
              <a:rPr lang="nl-NL" sz="2000" dirty="0"/>
              <a:t>En eindigt met:</a:t>
            </a:r>
          </a:p>
          <a:p>
            <a:pPr marL="109537" indent="0">
              <a:buNone/>
            </a:pPr>
            <a:r>
              <a:rPr lang="nl-NL" sz="2000" dirty="0"/>
              <a:t>38 Ik ben ervan overtuigd dat dood noch leven, engelen noch machten noch krachten, heden noch toekomst, 39 hoogte noch diepte, of wat er ook maar in de schepping is, ons zal kunnen scheiden van de liefde van God, die Hij ons bewezen heeft in Christus Jezus, onze Heer.</a:t>
            </a:r>
          </a:p>
          <a:p>
            <a:endParaRPr lang="nl-NL" sz="2000" dirty="0"/>
          </a:p>
          <a:p>
            <a:r>
              <a:rPr lang="nl-NL" sz="2000" dirty="0"/>
              <a:t>Er tussenin iets over zuchten. Ingekaderd. Veilig.</a:t>
            </a:r>
          </a:p>
          <a:p>
            <a:pPr marL="109537" indent="0">
              <a:buNone/>
            </a:pPr>
            <a:endParaRPr lang="nl-NL" sz="2000" dirty="0"/>
          </a:p>
        </p:txBody>
      </p:sp>
      <p:sp>
        <p:nvSpPr>
          <p:cNvPr id="2" name="AutoShape 2" descr="Schaapherder - Wikipedia">
            <a:extLst>
              <a:ext uri="{FF2B5EF4-FFF2-40B4-BE49-F238E27FC236}">
                <a16:creationId xmlns:a16="http://schemas.microsoft.com/office/drawing/2014/main" id="{48252D9F-2BFE-5C8E-CE7D-C1A3AB1C80D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2340982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wipe(left)">
                                      <p:cBhvr>
                                        <p:cTn id="7" dur="500"/>
                                        <p:tgtEl>
                                          <p:spTgt spid="8">
                                            <p:txEl>
                                              <p:pRg st="1" end="1"/>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8">
                                            <p:txEl>
                                              <p:pRg st="3" end="3"/>
                                            </p:txEl>
                                          </p:spTgt>
                                        </p:tgtEl>
                                        <p:attrNameLst>
                                          <p:attrName>style.visibility</p:attrName>
                                        </p:attrNameLst>
                                      </p:cBhvr>
                                      <p:to>
                                        <p:strVal val="visible"/>
                                      </p:to>
                                    </p:set>
                                    <p:animEffect transition="in" filter="wipe(left)">
                                      <p:cBhvr>
                                        <p:cTn id="10" dur="500"/>
                                        <p:tgtEl>
                                          <p:spTgt spid="8">
                                            <p:txEl>
                                              <p:pRg st="3" end="3"/>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wipe(left)">
                                      <p:cBhvr>
                                        <p:cTn id="13" dur="500"/>
                                        <p:tgtEl>
                                          <p:spTgt spid="8">
                                            <p:txEl>
                                              <p:pRg st="0" end="0"/>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8">
                                            <p:txEl>
                                              <p:pRg st="4" end="4"/>
                                            </p:txEl>
                                          </p:spTgt>
                                        </p:tgtEl>
                                        <p:attrNameLst>
                                          <p:attrName>style.visibility</p:attrName>
                                        </p:attrNameLst>
                                      </p:cBhvr>
                                      <p:to>
                                        <p:strVal val="visible"/>
                                      </p:to>
                                    </p:set>
                                    <p:animEffect transition="in" filter="wipe(left)">
                                      <p:cBhvr>
                                        <p:cTn id="16" dur="500"/>
                                        <p:tgtEl>
                                          <p:spTgt spid="8">
                                            <p:txEl>
                                              <p:pRg st="4" end="4"/>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animEffect transition="in" filter="wipe(left)">
                                      <p:cBhvr>
                                        <p:cTn id="19"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55935-C823-7687-8337-531C6DB79D5B}"/>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0F422BFE-8DC7-4899-0FB1-2DA3666FC9FC}"/>
              </a:ext>
            </a:extLst>
          </p:cNvPr>
          <p:cNvSpPr>
            <a:spLocks noGrp="1"/>
          </p:cNvSpPr>
          <p:nvPr>
            <p:ph type="title"/>
          </p:nvPr>
        </p:nvSpPr>
        <p:spPr>
          <a:xfrm>
            <a:off x="971600" y="274638"/>
            <a:ext cx="7715200" cy="1143000"/>
          </a:xfrm>
        </p:spPr>
        <p:txBody>
          <a:bodyPr>
            <a:normAutofit/>
          </a:bodyPr>
          <a:lstStyle/>
          <a:p>
            <a:pPr>
              <a:defRPr/>
            </a:pPr>
            <a:r>
              <a:rPr lang="nl-NL" sz="3600" dirty="0"/>
              <a:t>De schepping zucht</a:t>
            </a:r>
          </a:p>
        </p:txBody>
      </p:sp>
      <p:sp>
        <p:nvSpPr>
          <p:cNvPr id="12292" name="Tijdelijke aanduiding voor dianummer 5">
            <a:extLst>
              <a:ext uri="{FF2B5EF4-FFF2-40B4-BE49-F238E27FC236}">
                <a16:creationId xmlns:a16="http://schemas.microsoft.com/office/drawing/2014/main" id="{5063737F-7EED-ED26-4FBF-0085E2057BC8}"/>
              </a:ext>
            </a:extLst>
          </p:cNvPr>
          <p:cNvSpPr>
            <a:spLocks noGrp="1"/>
          </p:cNvSpPr>
          <p:nvPr>
            <p:ph type="sldNum" sz="quarter" idx="12"/>
          </p:nvPr>
        </p:nvSpPr>
        <p:spPr bwMode="auto">
          <a:xfrm>
            <a:off x="8532813" y="6408738"/>
            <a:ext cx="481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DA19D304-CF6A-4519-8462-8C1924213563}" type="slidenum">
              <a:rPr lang="nl-NL" altLang="nl-NL" sz="2000" b="1" smtClean="0">
                <a:latin typeface="Arial" panose="020B0604020202020204" pitchFamily="34" charset="0"/>
              </a:rPr>
              <a:pPr>
                <a:spcBef>
                  <a:spcPct val="0"/>
                </a:spcBef>
                <a:buClrTx/>
                <a:buSzTx/>
                <a:buFontTx/>
                <a:buNone/>
              </a:pPr>
              <a:t>4</a:t>
            </a:fld>
            <a:endParaRPr lang="nl-NL" altLang="nl-NL" sz="1800" b="1">
              <a:latin typeface="Arial" panose="020B0604020202020204" pitchFamily="34" charset="0"/>
            </a:endParaRPr>
          </a:p>
        </p:txBody>
      </p:sp>
      <p:sp>
        <p:nvSpPr>
          <p:cNvPr id="8" name="Tijdelijke aanduiding voor inhoud 1">
            <a:extLst>
              <a:ext uri="{FF2B5EF4-FFF2-40B4-BE49-F238E27FC236}">
                <a16:creationId xmlns:a16="http://schemas.microsoft.com/office/drawing/2014/main" id="{34878BBC-0A86-EBD2-679F-A81AB504C5CD}"/>
              </a:ext>
            </a:extLst>
          </p:cNvPr>
          <p:cNvSpPr txBox="1">
            <a:spLocks/>
          </p:cNvSpPr>
          <p:nvPr/>
        </p:nvSpPr>
        <p:spPr bwMode="auto">
          <a:xfrm>
            <a:off x="683568" y="1481138"/>
            <a:ext cx="7849245"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buNone/>
            </a:pPr>
            <a:r>
              <a:rPr lang="nl-NL" sz="2000" dirty="0"/>
              <a:t>18 Ik ben ervan overtuigd dat het lijden van deze tijd in geen verhouding staat tot de </a:t>
            </a:r>
            <a:r>
              <a:rPr lang="nl-NL" sz="2000" dirty="0">
                <a:solidFill>
                  <a:srgbClr val="C00000"/>
                </a:solidFill>
              </a:rPr>
              <a:t>luister</a:t>
            </a:r>
            <a:r>
              <a:rPr lang="nl-NL" sz="2000" dirty="0"/>
              <a:t> die ons </a:t>
            </a:r>
            <a:r>
              <a:rPr lang="nl-NL" sz="2000" dirty="0">
                <a:solidFill>
                  <a:srgbClr val="C00000"/>
                </a:solidFill>
              </a:rPr>
              <a:t>in de toekomst </a:t>
            </a:r>
            <a:r>
              <a:rPr lang="nl-NL" sz="2000" dirty="0"/>
              <a:t>zal worden geopenbaard. </a:t>
            </a:r>
          </a:p>
          <a:p>
            <a:pPr marL="109537" indent="0">
              <a:buNone/>
            </a:pPr>
            <a:r>
              <a:rPr lang="nl-NL" sz="2000" dirty="0"/>
              <a:t>19 De schepping ziet er reikhalzend naar uit dat de luister van Gods kinderen openbaar wordt. 20 Want de schepping is ten prooi aan zinloosheid, niet uit eigen wil, maar door Hem die haar daaraan heeft onderworpen. </a:t>
            </a:r>
          </a:p>
          <a:p>
            <a:pPr marL="109537" indent="0">
              <a:buNone/>
            </a:pPr>
            <a:r>
              <a:rPr lang="nl-NL" sz="2000" dirty="0"/>
              <a:t>Maar </a:t>
            </a:r>
            <a:r>
              <a:rPr lang="nl-NL" sz="2000" dirty="0">
                <a:solidFill>
                  <a:srgbClr val="C00000"/>
                </a:solidFill>
              </a:rPr>
              <a:t>er is hoop</a:t>
            </a:r>
            <a:r>
              <a:rPr lang="nl-NL" sz="2000" dirty="0"/>
              <a:t>, 21 omdat ook de schepping zelf zal worden bevrijd uit de slavernij van de vergankelijkheid en zal delen in de vrijheid en luister die Gods kinderen geschonken wordt. </a:t>
            </a:r>
          </a:p>
          <a:p>
            <a:pPr marL="109537" indent="0">
              <a:buNone/>
            </a:pPr>
            <a:r>
              <a:rPr lang="nl-NL" sz="2000" dirty="0"/>
              <a:t>22 </a:t>
            </a:r>
            <a:r>
              <a:rPr lang="nl-NL" sz="2000" dirty="0">
                <a:solidFill>
                  <a:srgbClr val="C00000"/>
                </a:solidFill>
              </a:rPr>
              <a:t>Wij weten dat de hele schepping</a:t>
            </a:r>
            <a:r>
              <a:rPr lang="nl-NL" sz="2000" dirty="0"/>
              <a:t> nog altijd als in barensweeën </a:t>
            </a:r>
            <a:r>
              <a:rPr lang="nl-NL" sz="2000" dirty="0">
                <a:solidFill>
                  <a:srgbClr val="C00000"/>
                </a:solidFill>
              </a:rPr>
              <a:t>zucht en lijdt</a:t>
            </a:r>
            <a:r>
              <a:rPr lang="nl-NL" sz="2000" dirty="0"/>
              <a:t>. </a:t>
            </a:r>
          </a:p>
        </p:txBody>
      </p:sp>
      <p:sp>
        <p:nvSpPr>
          <p:cNvPr id="2" name="AutoShape 2" descr="Schaapherder - Wikipedia">
            <a:extLst>
              <a:ext uri="{FF2B5EF4-FFF2-40B4-BE49-F238E27FC236}">
                <a16:creationId xmlns:a16="http://schemas.microsoft.com/office/drawing/2014/main" id="{098A150B-CFC2-E3BC-3940-3755BAFA39D2}"/>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140954896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wipe(left)">
                                      <p:cBhvr>
                                        <p:cTn id="10" dur="500"/>
                                        <p:tgtEl>
                                          <p:spTgt spid="8">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wipe(left)">
                                      <p:cBhvr>
                                        <p:cTn id="13" dur="500"/>
                                        <p:tgtEl>
                                          <p:spTgt spid="8">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wipe(left)">
                                      <p:cBhvr>
                                        <p:cTn id="16"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A51E4-3EF6-0D4E-9E70-6E5CF7AFD06B}"/>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42645437-92C1-5F0E-64D6-BEB7479C71BC}"/>
              </a:ext>
            </a:extLst>
          </p:cNvPr>
          <p:cNvSpPr>
            <a:spLocks noGrp="1"/>
          </p:cNvSpPr>
          <p:nvPr>
            <p:ph type="title"/>
          </p:nvPr>
        </p:nvSpPr>
        <p:spPr>
          <a:xfrm>
            <a:off x="971600" y="274638"/>
            <a:ext cx="7715200" cy="1143000"/>
          </a:xfrm>
        </p:spPr>
        <p:txBody>
          <a:bodyPr>
            <a:normAutofit/>
          </a:bodyPr>
          <a:lstStyle/>
          <a:p>
            <a:pPr>
              <a:defRPr/>
            </a:pPr>
            <a:r>
              <a:rPr lang="nl-NL" sz="3600" dirty="0"/>
              <a:t>Ook wij zuchten</a:t>
            </a:r>
          </a:p>
        </p:txBody>
      </p:sp>
      <p:sp>
        <p:nvSpPr>
          <p:cNvPr id="12292" name="Tijdelijke aanduiding voor dianummer 5">
            <a:extLst>
              <a:ext uri="{FF2B5EF4-FFF2-40B4-BE49-F238E27FC236}">
                <a16:creationId xmlns:a16="http://schemas.microsoft.com/office/drawing/2014/main" id="{2DADA006-B385-CC3B-D71B-B34514C4E6DC}"/>
              </a:ext>
            </a:extLst>
          </p:cNvPr>
          <p:cNvSpPr>
            <a:spLocks noGrp="1"/>
          </p:cNvSpPr>
          <p:nvPr>
            <p:ph type="sldNum" sz="quarter" idx="12"/>
          </p:nvPr>
        </p:nvSpPr>
        <p:spPr bwMode="auto">
          <a:xfrm>
            <a:off x="8532813" y="6408738"/>
            <a:ext cx="481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DA19D304-CF6A-4519-8462-8C1924213563}" type="slidenum">
              <a:rPr lang="nl-NL" altLang="nl-NL" sz="2000" b="1" smtClean="0">
                <a:latin typeface="Arial" panose="020B0604020202020204" pitchFamily="34" charset="0"/>
              </a:rPr>
              <a:pPr>
                <a:spcBef>
                  <a:spcPct val="0"/>
                </a:spcBef>
                <a:buClrTx/>
                <a:buSzTx/>
                <a:buFontTx/>
                <a:buNone/>
              </a:pPr>
              <a:t>5</a:t>
            </a:fld>
            <a:endParaRPr lang="nl-NL" altLang="nl-NL" sz="1800" b="1">
              <a:latin typeface="Arial" panose="020B0604020202020204" pitchFamily="34" charset="0"/>
            </a:endParaRPr>
          </a:p>
        </p:txBody>
      </p:sp>
      <p:sp>
        <p:nvSpPr>
          <p:cNvPr id="8" name="Tijdelijke aanduiding voor inhoud 1">
            <a:extLst>
              <a:ext uri="{FF2B5EF4-FFF2-40B4-BE49-F238E27FC236}">
                <a16:creationId xmlns:a16="http://schemas.microsoft.com/office/drawing/2014/main" id="{612ECA26-EB71-7356-53DB-990E174F72BA}"/>
              </a:ext>
            </a:extLst>
          </p:cNvPr>
          <p:cNvSpPr txBox="1">
            <a:spLocks/>
          </p:cNvSpPr>
          <p:nvPr/>
        </p:nvSpPr>
        <p:spPr bwMode="auto">
          <a:xfrm>
            <a:off x="683568" y="1481138"/>
            <a:ext cx="7849245"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buNone/>
            </a:pPr>
            <a:r>
              <a:rPr lang="nl-NL" sz="2000" dirty="0"/>
              <a:t>23 En zij niet alleen, ook wijzelf, die als voorschot de Geest hebben ontvangen, </a:t>
            </a:r>
            <a:r>
              <a:rPr lang="nl-NL" sz="2000" dirty="0">
                <a:solidFill>
                  <a:srgbClr val="C00000"/>
                </a:solidFill>
              </a:rPr>
              <a:t>ook wij zuchten in onszelf </a:t>
            </a:r>
            <a:r>
              <a:rPr lang="nl-NL" sz="2000" dirty="0"/>
              <a:t>in afwachting van de openbaring dat we kinderen van God zijn: de verlossing van ons sterfelijk bestaan. </a:t>
            </a:r>
          </a:p>
          <a:p>
            <a:pPr marL="109537" indent="0">
              <a:buNone/>
            </a:pPr>
            <a:endParaRPr lang="nl-NL" sz="2000" dirty="0"/>
          </a:p>
          <a:p>
            <a:pPr marL="109537" indent="0">
              <a:buNone/>
            </a:pPr>
            <a:r>
              <a:rPr lang="nl-NL" sz="2000" dirty="0"/>
              <a:t>24 In deze </a:t>
            </a:r>
            <a:r>
              <a:rPr lang="nl-NL" sz="2000" dirty="0">
                <a:solidFill>
                  <a:srgbClr val="C00000"/>
                </a:solidFill>
              </a:rPr>
              <a:t>hoop</a:t>
            </a:r>
            <a:r>
              <a:rPr lang="nl-NL" sz="2000" dirty="0"/>
              <a:t> zijn we gered. Als we echter nu al zouden zien waarop we </a:t>
            </a:r>
            <a:r>
              <a:rPr lang="nl-NL" sz="2000" dirty="0">
                <a:solidFill>
                  <a:srgbClr val="C00000"/>
                </a:solidFill>
              </a:rPr>
              <a:t>hopen</a:t>
            </a:r>
            <a:r>
              <a:rPr lang="nl-NL" sz="2000" dirty="0"/>
              <a:t>, zou het geen </a:t>
            </a:r>
            <a:r>
              <a:rPr lang="nl-NL" sz="2000" dirty="0">
                <a:solidFill>
                  <a:srgbClr val="C00000"/>
                </a:solidFill>
              </a:rPr>
              <a:t>hoop</a:t>
            </a:r>
            <a:r>
              <a:rPr lang="nl-NL" sz="2000" dirty="0"/>
              <a:t> meer zijn. Wie </a:t>
            </a:r>
            <a:r>
              <a:rPr lang="nl-NL" sz="2000" dirty="0">
                <a:solidFill>
                  <a:srgbClr val="C00000"/>
                </a:solidFill>
              </a:rPr>
              <a:t>hoopt</a:t>
            </a:r>
            <a:r>
              <a:rPr lang="nl-NL" sz="2000" dirty="0"/>
              <a:t> er nog op wat hij al kan zien? 25 Maar als wij </a:t>
            </a:r>
            <a:r>
              <a:rPr lang="nl-NL" sz="2000" dirty="0">
                <a:solidFill>
                  <a:srgbClr val="C00000"/>
                </a:solidFill>
              </a:rPr>
              <a:t>hopen</a:t>
            </a:r>
            <a:r>
              <a:rPr lang="nl-NL" sz="2000" dirty="0"/>
              <a:t> op wat we nog niet zien, </a:t>
            </a:r>
            <a:r>
              <a:rPr lang="nl-NL" sz="2000" dirty="0">
                <a:solidFill>
                  <a:srgbClr val="C00000"/>
                </a:solidFill>
              </a:rPr>
              <a:t>blijven we in afwachting daarvan volharden</a:t>
            </a:r>
            <a:r>
              <a:rPr lang="nl-NL" sz="2000" dirty="0"/>
              <a:t>. </a:t>
            </a:r>
          </a:p>
        </p:txBody>
      </p:sp>
      <p:sp>
        <p:nvSpPr>
          <p:cNvPr id="2" name="AutoShape 2" descr="Schaapherder - Wikipedia">
            <a:extLst>
              <a:ext uri="{FF2B5EF4-FFF2-40B4-BE49-F238E27FC236}">
                <a16:creationId xmlns:a16="http://schemas.microsoft.com/office/drawing/2014/main" id="{9C020C14-7033-2E37-035F-2E23C375BD8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100787754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8">
                                            <p:txEl>
                                              <p:pRg st="2" end="2"/>
                                            </p:txEl>
                                          </p:spTgt>
                                        </p:tgtEl>
                                        <p:attrNameLst>
                                          <p:attrName>style.visibility</p:attrName>
                                        </p:attrNameLst>
                                      </p:cBhvr>
                                      <p:to>
                                        <p:strVal val="visible"/>
                                      </p:to>
                                    </p:set>
                                    <p:animEffect transition="in" filter="wipe(left)">
                                      <p:cBhvr>
                                        <p:cTn id="10"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8F8F7-289B-E1EE-F07E-AA588F0A4657}"/>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1850742F-79C9-5029-523C-A96C1CF230A0}"/>
              </a:ext>
            </a:extLst>
          </p:cNvPr>
          <p:cNvSpPr>
            <a:spLocks noGrp="1"/>
          </p:cNvSpPr>
          <p:nvPr>
            <p:ph type="title"/>
          </p:nvPr>
        </p:nvSpPr>
        <p:spPr>
          <a:xfrm>
            <a:off x="971600" y="274638"/>
            <a:ext cx="7715200" cy="1143000"/>
          </a:xfrm>
        </p:spPr>
        <p:txBody>
          <a:bodyPr>
            <a:normAutofit/>
          </a:bodyPr>
          <a:lstStyle/>
          <a:p>
            <a:pPr>
              <a:defRPr/>
            </a:pPr>
            <a:r>
              <a:rPr lang="nl-NL" sz="3600" dirty="0"/>
              <a:t>Ook de Geest zucht</a:t>
            </a:r>
          </a:p>
        </p:txBody>
      </p:sp>
      <p:sp>
        <p:nvSpPr>
          <p:cNvPr id="12292" name="Tijdelijke aanduiding voor dianummer 5">
            <a:extLst>
              <a:ext uri="{FF2B5EF4-FFF2-40B4-BE49-F238E27FC236}">
                <a16:creationId xmlns:a16="http://schemas.microsoft.com/office/drawing/2014/main" id="{9BD45A39-514D-B033-C61B-3BA4ECA151DD}"/>
              </a:ext>
            </a:extLst>
          </p:cNvPr>
          <p:cNvSpPr>
            <a:spLocks noGrp="1"/>
          </p:cNvSpPr>
          <p:nvPr>
            <p:ph type="sldNum" sz="quarter" idx="12"/>
          </p:nvPr>
        </p:nvSpPr>
        <p:spPr bwMode="auto">
          <a:xfrm>
            <a:off x="8532813" y="6408738"/>
            <a:ext cx="481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DA19D304-CF6A-4519-8462-8C1924213563}" type="slidenum">
              <a:rPr lang="nl-NL" altLang="nl-NL" sz="2000" b="1" smtClean="0">
                <a:latin typeface="Arial" panose="020B0604020202020204" pitchFamily="34" charset="0"/>
              </a:rPr>
              <a:pPr>
                <a:spcBef>
                  <a:spcPct val="0"/>
                </a:spcBef>
                <a:buClrTx/>
                <a:buSzTx/>
                <a:buFontTx/>
                <a:buNone/>
              </a:pPr>
              <a:t>6</a:t>
            </a:fld>
            <a:endParaRPr lang="nl-NL" altLang="nl-NL" sz="1800" b="1">
              <a:latin typeface="Arial" panose="020B0604020202020204" pitchFamily="34" charset="0"/>
            </a:endParaRPr>
          </a:p>
        </p:txBody>
      </p:sp>
      <p:sp>
        <p:nvSpPr>
          <p:cNvPr id="8" name="Tijdelijke aanduiding voor inhoud 1">
            <a:extLst>
              <a:ext uri="{FF2B5EF4-FFF2-40B4-BE49-F238E27FC236}">
                <a16:creationId xmlns:a16="http://schemas.microsoft.com/office/drawing/2014/main" id="{FBEBD06D-98F6-9C7D-16ED-95095E38B10B}"/>
              </a:ext>
            </a:extLst>
          </p:cNvPr>
          <p:cNvSpPr txBox="1">
            <a:spLocks/>
          </p:cNvSpPr>
          <p:nvPr/>
        </p:nvSpPr>
        <p:spPr bwMode="auto">
          <a:xfrm>
            <a:off x="683568" y="1481138"/>
            <a:ext cx="7849245"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buNone/>
            </a:pPr>
            <a:r>
              <a:rPr lang="nl-NL" sz="2000" dirty="0"/>
              <a:t>26 En bovendien komt de Geest onze zwakheid te hulp; wij weten immers niet wat we in ons gebed tegen God moeten zeggen, maar </a:t>
            </a:r>
            <a:r>
              <a:rPr lang="nl-NL" sz="2000" dirty="0">
                <a:solidFill>
                  <a:srgbClr val="C00000"/>
                </a:solidFill>
              </a:rPr>
              <a:t>de Geest zelf pleit voor ons met woordloze zuchten</a:t>
            </a:r>
            <a:r>
              <a:rPr lang="nl-NL" sz="2000" dirty="0"/>
              <a:t>. 27 God, die ons hart doorgrondt, weet wat de Geest wil zeggen, want de Geest pleit voor de heiligen overeenkomstig Gods wil. </a:t>
            </a:r>
          </a:p>
        </p:txBody>
      </p:sp>
      <p:sp>
        <p:nvSpPr>
          <p:cNvPr id="2" name="AutoShape 2" descr="Schaapherder - Wikipedia">
            <a:extLst>
              <a:ext uri="{FF2B5EF4-FFF2-40B4-BE49-F238E27FC236}">
                <a16:creationId xmlns:a16="http://schemas.microsoft.com/office/drawing/2014/main" id="{14583647-6035-85AE-AF89-2FA64D65B91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196292774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2C4AB-E40D-8203-D0C9-10E8DB83B7BB}"/>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6D54A5C6-01AC-8E36-862E-6DDA638908AB}"/>
              </a:ext>
            </a:extLst>
          </p:cNvPr>
          <p:cNvSpPr>
            <a:spLocks noGrp="1"/>
          </p:cNvSpPr>
          <p:nvPr>
            <p:ph type="title"/>
          </p:nvPr>
        </p:nvSpPr>
        <p:spPr>
          <a:xfrm>
            <a:off x="971600" y="274638"/>
            <a:ext cx="7715200" cy="1143000"/>
          </a:xfrm>
        </p:spPr>
        <p:txBody>
          <a:bodyPr>
            <a:normAutofit/>
          </a:bodyPr>
          <a:lstStyle/>
          <a:p>
            <a:pPr>
              <a:defRPr/>
            </a:pPr>
            <a:r>
              <a:rPr lang="nl-NL" sz="3600" dirty="0"/>
              <a:t>Perspectief: het goede</a:t>
            </a:r>
          </a:p>
        </p:txBody>
      </p:sp>
      <p:sp>
        <p:nvSpPr>
          <p:cNvPr id="12292" name="Tijdelijke aanduiding voor dianummer 5">
            <a:extLst>
              <a:ext uri="{FF2B5EF4-FFF2-40B4-BE49-F238E27FC236}">
                <a16:creationId xmlns:a16="http://schemas.microsoft.com/office/drawing/2014/main" id="{149C1DBC-1B3C-9057-26F2-892A0FD21ACF}"/>
              </a:ext>
            </a:extLst>
          </p:cNvPr>
          <p:cNvSpPr>
            <a:spLocks noGrp="1"/>
          </p:cNvSpPr>
          <p:nvPr>
            <p:ph type="sldNum" sz="quarter" idx="12"/>
          </p:nvPr>
        </p:nvSpPr>
        <p:spPr bwMode="auto">
          <a:xfrm>
            <a:off x="8532813" y="6408738"/>
            <a:ext cx="481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DA19D304-CF6A-4519-8462-8C1924213563}" type="slidenum">
              <a:rPr lang="nl-NL" altLang="nl-NL" sz="2000" b="1" smtClean="0">
                <a:latin typeface="Arial" panose="020B0604020202020204" pitchFamily="34" charset="0"/>
              </a:rPr>
              <a:pPr>
                <a:spcBef>
                  <a:spcPct val="0"/>
                </a:spcBef>
                <a:buClrTx/>
                <a:buSzTx/>
                <a:buFontTx/>
                <a:buNone/>
              </a:pPr>
              <a:t>7</a:t>
            </a:fld>
            <a:endParaRPr lang="nl-NL" altLang="nl-NL" sz="1800" b="1">
              <a:latin typeface="Arial" panose="020B0604020202020204" pitchFamily="34" charset="0"/>
            </a:endParaRPr>
          </a:p>
        </p:txBody>
      </p:sp>
      <p:sp>
        <p:nvSpPr>
          <p:cNvPr id="8" name="Tijdelijke aanduiding voor inhoud 1">
            <a:extLst>
              <a:ext uri="{FF2B5EF4-FFF2-40B4-BE49-F238E27FC236}">
                <a16:creationId xmlns:a16="http://schemas.microsoft.com/office/drawing/2014/main" id="{9907EE90-E1DE-1DC6-4A34-80DE27F0038F}"/>
              </a:ext>
            </a:extLst>
          </p:cNvPr>
          <p:cNvSpPr txBox="1">
            <a:spLocks/>
          </p:cNvSpPr>
          <p:nvPr/>
        </p:nvSpPr>
        <p:spPr bwMode="auto">
          <a:xfrm>
            <a:off x="683568" y="1481138"/>
            <a:ext cx="7849245"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buNone/>
            </a:pPr>
            <a:r>
              <a:rPr lang="nl-NL" sz="2000" dirty="0"/>
              <a:t>28 En </a:t>
            </a:r>
            <a:r>
              <a:rPr lang="nl-NL" sz="2000" dirty="0">
                <a:solidFill>
                  <a:srgbClr val="C00000"/>
                </a:solidFill>
              </a:rPr>
              <a:t>wij weten dat </a:t>
            </a:r>
            <a:r>
              <a:rPr lang="nl-NL" sz="2000" dirty="0"/>
              <a:t>voor wie God liefhebben, voor wie volgens zijn voornemen geroepen zijn, </a:t>
            </a:r>
            <a:r>
              <a:rPr lang="nl-NL" sz="2000" dirty="0">
                <a:solidFill>
                  <a:srgbClr val="C00000"/>
                </a:solidFill>
              </a:rPr>
              <a:t>alles bijdraagt aan het goede</a:t>
            </a:r>
            <a:r>
              <a:rPr lang="nl-NL" sz="2000" dirty="0"/>
              <a:t>. </a:t>
            </a:r>
          </a:p>
          <a:p>
            <a:pPr marL="109537" indent="0">
              <a:buNone/>
            </a:pPr>
            <a:endParaRPr lang="nl-NL" sz="2000" dirty="0"/>
          </a:p>
          <a:p>
            <a:pPr marL="109537" indent="0">
              <a:buNone/>
            </a:pPr>
            <a:r>
              <a:rPr lang="nl-NL" sz="2000" dirty="0"/>
              <a:t>29 Wie Hij van tevoren heeft uitgekozen, heeft Hij ook van tevoren bestemd om </a:t>
            </a:r>
            <a:r>
              <a:rPr lang="nl-NL" sz="2000" dirty="0">
                <a:solidFill>
                  <a:srgbClr val="C00000"/>
                </a:solidFill>
              </a:rPr>
              <a:t>het evenbeeld </a:t>
            </a:r>
            <a:r>
              <a:rPr lang="nl-NL" sz="2000" dirty="0"/>
              <a:t>te worden </a:t>
            </a:r>
            <a:r>
              <a:rPr lang="nl-NL" sz="2000" dirty="0">
                <a:solidFill>
                  <a:srgbClr val="C00000"/>
                </a:solidFill>
              </a:rPr>
              <a:t>van zijn Zoon</a:t>
            </a:r>
            <a:r>
              <a:rPr lang="nl-NL" sz="2000" dirty="0"/>
              <a:t>, die de eerstgeborene moest zijn van talloze broeders en zusters. 30 Wie Hij hiertoe heeft bestemd, heeft Hij ook geroepen; en wie Hij heeft geroepen, heeft Hij ook vrijgesproken; en wie Hij heeft vrijgesproken, heeft Hij ook laten </a:t>
            </a:r>
            <a:r>
              <a:rPr lang="nl-NL" sz="2000" dirty="0">
                <a:solidFill>
                  <a:srgbClr val="C00000"/>
                </a:solidFill>
              </a:rPr>
              <a:t>delen in zijn luister</a:t>
            </a:r>
            <a:r>
              <a:rPr lang="nl-NL" sz="2000" dirty="0"/>
              <a:t>.</a:t>
            </a:r>
          </a:p>
          <a:p>
            <a:pPr marL="109537" indent="0">
              <a:buNone/>
            </a:pPr>
            <a:endParaRPr lang="nl-NL" sz="2000" dirty="0"/>
          </a:p>
        </p:txBody>
      </p:sp>
      <p:sp>
        <p:nvSpPr>
          <p:cNvPr id="2" name="AutoShape 2" descr="Schaapherder - Wikipedia">
            <a:extLst>
              <a:ext uri="{FF2B5EF4-FFF2-40B4-BE49-F238E27FC236}">
                <a16:creationId xmlns:a16="http://schemas.microsoft.com/office/drawing/2014/main" id="{DC2FE564-AC87-745F-28AD-5A30D2232989}"/>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228858251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8">
                                            <p:txEl>
                                              <p:pRg st="2" end="2"/>
                                            </p:txEl>
                                          </p:spTgt>
                                        </p:tgtEl>
                                        <p:attrNameLst>
                                          <p:attrName>style.visibility</p:attrName>
                                        </p:attrNameLst>
                                      </p:cBhvr>
                                      <p:to>
                                        <p:strVal val="visible"/>
                                      </p:to>
                                    </p:set>
                                    <p:animEffect transition="in" filter="wipe(left)">
                                      <p:cBhvr>
                                        <p:cTn id="10"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C1E2E-7767-763C-A47A-76204816584E}"/>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038221C5-3556-53D8-FE9D-113742AC62EE}"/>
              </a:ext>
            </a:extLst>
          </p:cNvPr>
          <p:cNvSpPr>
            <a:spLocks noGrp="1"/>
          </p:cNvSpPr>
          <p:nvPr>
            <p:ph type="title"/>
          </p:nvPr>
        </p:nvSpPr>
        <p:spPr>
          <a:xfrm>
            <a:off x="971600" y="274638"/>
            <a:ext cx="7715200" cy="1143000"/>
          </a:xfrm>
        </p:spPr>
        <p:txBody>
          <a:bodyPr>
            <a:normAutofit/>
          </a:bodyPr>
          <a:lstStyle/>
          <a:p>
            <a:pPr>
              <a:defRPr/>
            </a:pPr>
            <a:r>
              <a:rPr lang="nl-NL" sz="3600" dirty="0"/>
              <a:t>De schepping zucht</a:t>
            </a:r>
          </a:p>
        </p:txBody>
      </p:sp>
      <p:sp>
        <p:nvSpPr>
          <p:cNvPr id="12292" name="Tijdelijke aanduiding voor dianummer 5">
            <a:extLst>
              <a:ext uri="{FF2B5EF4-FFF2-40B4-BE49-F238E27FC236}">
                <a16:creationId xmlns:a16="http://schemas.microsoft.com/office/drawing/2014/main" id="{5525D0DB-F9B4-6E65-04F0-1FAB06F9625C}"/>
              </a:ext>
            </a:extLst>
          </p:cNvPr>
          <p:cNvSpPr>
            <a:spLocks noGrp="1"/>
          </p:cNvSpPr>
          <p:nvPr>
            <p:ph type="sldNum" sz="quarter" idx="12"/>
          </p:nvPr>
        </p:nvSpPr>
        <p:spPr bwMode="auto">
          <a:xfrm>
            <a:off x="8532813" y="6408738"/>
            <a:ext cx="481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DA19D304-CF6A-4519-8462-8C1924213563}" type="slidenum">
              <a:rPr lang="nl-NL" altLang="nl-NL" sz="2000" b="1" smtClean="0">
                <a:latin typeface="Arial" panose="020B0604020202020204" pitchFamily="34" charset="0"/>
              </a:rPr>
              <a:pPr>
                <a:spcBef>
                  <a:spcPct val="0"/>
                </a:spcBef>
                <a:buClrTx/>
                <a:buSzTx/>
                <a:buFontTx/>
                <a:buNone/>
              </a:pPr>
              <a:t>8</a:t>
            </a:fld>
            <a:endParaRPr lang="nl-NL" altLang="nl-NL" sz="1800" b="1">
              <a:latin typeface="Arial" panose="020B0604020202020204" pitchFamily="34" charset="0"/>
            </a:endParaRPr>
          </a:p>
        </p:txBody>
      </p:sp>
      <p:sp>
        <p:nvSpPr>
          <p:cNvPr id="8" name="Tijdelijke aanduiding voor inhoud 1">
            <a:extLst>
              <a:ext uri="{FF2B5EF4-FFF2-40B4-BE49-F238E27FC236}">
                <a16:creationId xmlns:a16="http://schemas.microsoft.com/office/drawing/2014/main" id="{67082778-2AC6-9BF8-F1DF-0B8FF954F684}"/>
              </a:ext>
            </a:extLst>
          </p:cNvPr>
          <p:cNvSpPr txBox="1">
            <a:spLocks/>
          </p:cNvSpPr>
          <p:nvPr/>
        </p:nvSpPr>
        <p:spPr bwMode="auto">
          <a:xfrm>
            <a:off x="683568" y="1481138"/>
            <a:ext cx="7849245"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buNone/>
            </a:pPr>
            <a:r>
              <a:rPr lang="nl-NL" sz="2000" dirty="0"/>
              <a:t>18 Ik ben ervan overtuigd dat het lijden van deze tijd in geen verhouding staat tot de </a:t>
            </a:r>
            <a:r>
              <a:rPr lang="nl-NL" sz="2000" dirty="0">
                <a:solidFill>
                  <a:srgbClr val="C00000"/>
                </a:solidFill>
              </a:rPr>
              <a:t>luister</a:t>
            </a:r>
            <a:r>
              <a:rPr lang="nl-NL" sz="2000" dirty="0"/>
              <a:t> die ons </a:t>
            </a:r>
            <a:r>
              <a:rPr lang="nl-NL" sz="2000" dirty="0">
                <a:solidFill>
                  <a:srgbClr val="C00000"/>
                </a:solidFill>
              </a:rPr>
              <a:t>in de toekomst </a:t>
            </a:r>
            <a:r>
              <a:rPr lang="nl-NL" sz="2000" dirty="0"/>
              <a:t>zal worden geopenbaard. </a:t>
            </a:r>
          </a:p>
          <a:p>
            <a:pPr marL="109537" indent="0">
              <a:buNone/>
            </a:pPr>
            <a:r>
              <a:rPr lang="nl-NL" sz="2000" dirty="0"/>
              <a:t>19 De schepping ziet er reikhalzend naar uit dat de luister van Gods kinderen openbaar wordt. 20 Want de schepping is ten prooi aan zinloosheid, niet uit eigen wil, maar door Hem die haar daaraan heeft onderworpen. </a:t>
            </a:r>
          </a:p>
          <a:p>
            <a:pPr marL="109537" indent="0">
              <a:buNone/>
            </a:pPr>
            <a:r>
              <a:rPr lang="nl-NL" sz="2000" dirty="0"/>
              <a:t>Maar </a:t>
            </a:r>
            <a:r>
              <a:rPr lang="nl-NL" sz="2000" dirty="0">
                <a:solidFill>
                  <a:srgbClr val="C00000"/>
                </a:solidFill>
              </a:rPr>
              <a:t>er is hoop</a:t>
            </a:r>
            <a:r>
              <a:rPr lang="nl-NL" sz="2000" dirty="0"/>
              <a:t>, 21 omdat ook de schepping zelf zal worden bevrijd uit de slavernij van de vergankelijkheid en zal delen in de vrijheid en luister die Gods kinderen geschonken wordt. </a:t>
            </a:r>
          </a:p>
          <a:p>
            <a:pPr marL="109537" indent="0">
              <a:buNone/>
            </a:pPr>
            <a:r>
              <a:rPr lang="nl-NL" sz="2000" dirty="0"/>
              <a:t>22 </a:t>
            </a:r>
            <a:r>
              <a:rPr lang="nl-NL" sz="2000" dirty="0">
                <a:solidFill>
                  <a:srgbClr val="C00000"/>
                </a:solidFill>
              </a:rPr>
              <a:t>Wij weten dat de hele schepping</a:t>
            </a:r>
            <a:r>
              <a:rPr lang="nl-NL" sz="2000" dirty="0"/>
              <a:t> nog altijd als in barensweeën </a:t>
            </a:r>
            <a:r>
              <a:rPr lang="nl-NL" sz="2000" dirty="0">
                <a:solidFill>
                  <a:srgbClr val="C00000"/>
                </a:solidFill>
              </a:rPr>
              <a:t>zucht en lijdt</a:t>
            </a:r>
            <a:r>
              <a:rPr lang="nl-NL" sz="2000" dirty="0"/>
              <a:t>. </a:t>
            </a:r>
          </a:p>
        </p:txBody>
      </p:sp>
      <p:sp>
        <p:nvSpPr>
          <p:cNvPr id="2" name="AutoShape 2" descr="Schaapherder - Wikipedia">
            <a:extLst>
              <a:ext uri="{FF2B5EF4-FFF2-40B4-BE49-F238E27FC236}">
                <a16:creationId xmlns:a16="http://schemas.microsoft.com/office/drawing/2014/main" id="{4B4D6FF5-96D9-10E4-0BCB-E4F1E62E8E62}"/>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320500278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wipe(left)">
                                      <p:cBhvr>
                                        <p:cTn id="10" dur="500"/>
                                        <p:tgtEl>
                                          <p:spTgt spid="8">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wipe(left)">
                                      <p:cBhvr>
                                        <p:cTn id="13" dur="500"/>
                                        <p:tgtEl>
                                          <p:spTgt spid="8">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wipe(left)">
                                      <p:cBhvr>
                                        <p:cTn id="16"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62906-C49D-EB35-F13C-D78EA6BD8E68}"/>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A3064E2F-F373-3C86-247D-C79D7217BECD}"/>
              </a:ext>
            </a:extLst>
          </p:cNvPr>
          <p:cNvSpPr>
            <a:spLocks noGrp="1"/>
          </p:cNvSpPr>
          <p:nvPr>
            <p:ph type="title"/>
          </p:nvPr>
        </p:nvSpPr>
        <p:spPr>
          <a:xfrm>
            <a:off x="971600" y="274638"/>
            <a:ext cx="7715200" cy="1143000"/>
          </a:xfrm>
        </p:spPr>
        <p:txBody>
          <a:bodyPr>
            <a:normAutofit/>
          </a:bodyPr>
          <a:lstStyle/>
          <a:p>
            <a:pPr>
              <a:defRPr/>
            </a:pPr>
            <a:r>
              <a:rPr lang="nl-NL" sz="3600" dirty="0"/>
              <a:t>Ook wij zuchten</a:t>
            </a:r>
          </a:p>
        </p:txBody>
      </p:sp>
      <p:sp>
        <p:nvSpPr>
          <p:cNvPr id="12292" name="Tijdelijke aanduiding voor dianummer 5">
            <a:extLst>
              <a:ext uri="{FF2B5EF4-FFF2-40B4-BE49-F238E27FC236}">
                <a16:creationId xmlns:a16="http://schemas.microsoft.com/office/drawing/2014/main" id="{DE0FDA5A-F0BB-90E3-9653-4FC327A0E4EF}"/>
              </a:ext>
            </a:extLst>
          </p:cNvPr>
          <p:cNvSpPr>
            <a:spLocks noGrp="1"/>
          </p:cNvSpPr>
          <p:nvPr>
            <p:ph type="sldNum" sz="quarter" idx="12"/>
          </p:nvPr>
        </p:nvSpPr>
        <p:spPr bwMode="auto">
          <a:xfrm>
            <a:off x="8532813" y="6408738"/>
            <a:ext cx="481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DA19D304-CF6A-4519-8462-8C1924213563}" type="slidenum">
              <a:rPr lang="nl-NL" altLang="nl-NL" sz="2000" b="1" smtClean="0">
                <a:latin typeface="Arial" panose="020B0604020202020204" pitchFamily="34" charset="0"/>
              </a:rPr>
              <a:pPr>
                <a:spcBef>
                  <a:spcPct val="0"/>
                </a:spcBef>
                <a:buClrTx/>
                <a:buSzTx/>
                <a:buFontTx/>
                <a:buNone/>
              </a:pPr>
              <a:t>9</a:t>
            </a:fld>
            <a:endParaRPr lang="nl-NL" altLang="nl-NL" sz="1800" b="1">
              <a:latin typeface="Arial" panose="020B0604020202020204" pitchFamily="34" charset="0"/>
            </a:endParaRPr>
          </a:p>
        </p:txBody>
      </p:sp>
      <p:sp>
        <p:nvSpPr>
          <p:cNvPr id="8" name="Tijdelijke aanduiding voor inhoud 1">
            <a:extLst>
              <a:ext uri="{FF2B5EF4-FFF2-40B4-BE49-F238E27FC236}">
                <a16:creationId xmlns:a16="http://schemas.microsoft.com/office/drawing/2014/main" id="{0AE78ACE-3352-F7C6-6076-456A58F0F761}"/>
              </a:ext>
            </a:extLst>
          </p:cNvPr>
          <p:cNvSpPr txBox="1">
            <a:spLocks/>
          </p:cNvSpPr>
          <p:nvPr/>
        </p:nvSpPr>
        <p:spPr bwMode="auto">
          <a:xfrm>
            <a:off x="683568" y="1481138"/>
            <a:ext cx="7849245"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buNone/>
            </a:pPr>
            <a:r>
              <a:rPr lang="nl-NL" sz="2000" dirty="0"/>
              <a:t>23 En zij niet alleen, ook wijzelf, die als voorschot de Geest hebben ontvangen, </a:t>
            </a:r>
            <a:r>
              <a:rPr lang="nl-NL" sz="2000" dirty="0">
                <a:solidFill>
                  <a:srgbClr val="C00000"/>
                </a:solidFill>
              </a:rPr>
              <a:t>ook wij zuchten in onszelf </a:t>
            </a:r>
            <a:r>
              <a:rPr lang="nl-NL" sz="2000" dirty="0"/>
              <a:t>in afwachting van de openbaring dat we kinderen van God zijn: de verlossing van ons sterfelijk bestaan. </a:t>
            </a:r>
          </a:p>
          <a:p>
            <a:pPr marL="109537" indent="0">
              <a:buNone/>
            </a:pPr>
            <a:endParaRPr lang="nl-NL" sz="2000" dirty="0"/>
          </a:p>
          <a:p>
            <a:pPr marL="109537" indent="0">
              <a:buNone/>
            </a:pPr>
            <a:r>
              <a:rPr lang="nl-NL" sz="2000" dirty="0"/>
              <a:t>24 In deze </a:t>
            </a:r>
            <a:r>
              <a:rPr lang="nl-NL" sz="2000" dirty="0">
                <a:solidFill>
                  <a:srgbClr val="C00000"/>
                </a:solidFill>
              </a:rPr>
              <a:t>hoop</a:t>
            </a:r>
            <a:r>
              <a:rPr lang="nl-NL" sz="2000" dirty="0"/>
              <a:t> zijn we gered. Als we echter nu al zouden zien waarop we </a:t>
            </a:r>
            <a:r>
              <a:rPr lang="nl-NL" sz="2000" dirty="0">
                <a:solidFill>
                  <a:srgbClr val="C00000"/>
                </a:solidFill>
              </a:rPr>
              <a:t>hopen</a:t>
            </a:r>
            <a:r>
              <a:rPr lang="nl-NL" sz="2000" dirty="0"/>
              <a:t>, zou het geen </a:t>
            </a:r>
            <a:r>
              <a:rPr lang="nl-NL" sz="2000" dirty="0">
                <a:solidFill>
                  <a:srgbClr val="C00000"/>
                </a:solidFill>
              </a:rPr>
              <a:t>hoop</a:t>
            </a:r>
            <a:r>
              <a:rPr lang="nl-NL" sz="2000" dirty="0"/>
              <a:t> meer zijn. Wie </a:t>
            </a:r>
            <a:r>
              <a:rPr lang="nl-NL" sz="2000" dirty="0">
                <a:solidFill>
                  <a:srgbClr val="C00000"/>
                </a:solidFill>
              </a:rPr>
              <a:t>hoopt</a:t>
            </a:r>
            <a:r>
              <a:rPr lang="nl-NL" sz="2000" dirty="0"/>
              <a:t> er nog op wat hij al kan zien? 25 Maar als wij </a:t>
            </a:r>
            <a:r>
              <a:rPr lang="nl-NL" sz="2000" dirty="0">
                <a:solidFill>
                  <a:srgbClr val="C00000"/>
                </a:solidFill>
              </a:rPr>
              <a:t>hopen</a:t>
            </a:r>
            <a:r>
              <a:rPr lang="nl-NL" sz="2000" dirty="0"/>
              <a:t> op wat we nog niet zien, </a:t>
            </a:r>
            <a:r>
              <a:rPr lang="nl-NL" sz="2000" dirty="0">
                <a:solidFill>
                  <a:srgbClr val="C00000"/>
                </a:solidFill>
              </a:rPr>
              <a:t>blijven we in afwachting daarvan volharden</a:t>
            </a:r>
            <a:r>
              <a:rPr lang="nl-NL" sz="2000" dirty="0"/>
              <a:t>. </a:t>
            </a:r>
          </a:p>
        </p:txBody>
      </p:sp>
      <p:sp>
        <p:nvSpPr>
          <p:cNvPr id="2" name="AutoShape 2" descr="Schaapherder - Wikipedia">
            <a:extLst>
              <a:ext uri="{FF2B5EF4-FFF2-40B4-BE49-F238E27FC236}">
                <a16:creationId xmlns:a16="http://schemas.microsoft.com/office/drawing/2014/main" id="{C5823338-2F03-6862-C605-A535CAA1BAF9}"/>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9113480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8">
                                            <p:txEl>
                                              <p:pRg st="2" end="2"/>
                                            </p:txEl>
                                          </p:spTgt>
                                        </p:tgtEl>
                                        <p:attrNameLst>
                                          <p:attrName>style.visibility</p:attrName>
                                        </p:attrNameLst>
                                      </p:cBhvr>
                                      <p:to>
                                        <p:strVal val="visible"/>
                                      </p:to>
                                    </p:set>
                                    <p:animEffect transition="in" filter="wipe(left)">
                                      <p:cBhvr>
                                        <p:cTn id="10"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
  <a:themeElements>
    <a:clrScheme name="Concours">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0</TotalTime>
  <Words>1011</Words>
  <Application>Microsoft Office PowerPoint</Application>
  <PresentationFormat>Diavoorstelling (4:3)</PresentationFormat>
  <Paragraphs>80</Paragraphs>
  <Slides>11</Slides>
  <Notes>11</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11</vt:i4>
      </vt:variant>
    </vt:vector>
  </HeadingPairs>
  <TitlesOfParts>
    <vt:vector size="17" baseType="lpstr">
      <vt:lpstr>Arial</vt:lpstr>
      <vt:lpstr>Lucida Sans Unicode</vt:lpstr>
      <vt:lpstr>Verdana</vt:lpstr>
      <vt:lpstr>Wingdings 2</vt:lpstr>
      <vt:lpstr>Wingdings 3</vt:lpstr>
      <vt:lpstr>Concours</vt:lpstr>
      <vt:lpstr>     </vt:lpstr>
      <vt:lpstr>De brief aan de gemeente in Rome</vt:lpstr>
      <vt:lpstr>Romeinen 8</vt:lpstr>
      <vt:lpstr>De schepping zucht</vt:lpstr>
      <vt:lpstr>Ook wij zuchten</vt:lpstr>
      <vt:lpstr>Ook de Geest zucht</vt:lpstr>
      <vt:lpstr>Perspectief: het goede</vt:lpstr>
      <vt:lpstr>De schepping zucht</vt:lpstr>
      <vt:lpstr>Ook wij zuchten</vt:lpstr>
      <vt:lpstr>Ook de Geest zucht</vt:lpstr>
      <vt:lpstr>Perspectief: het goede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gemeente te Efeze</dc:title>
  <dc:creator>Marnix</dc:creator>
  <cp:lastModifiedBy>Marnix Zwart</cp:lastModifiedBy>
  <cp:revision>702</cp:revision>
  <cp:lastPrinted>2023-12-02T20:19:23Z</cp:lastPrinted>
  <dcterms:created xsi:type="dcterms:W3CDTF">2006-12-12T19:37:52Z</dcterms:created>
  <dcterms:modified xsi:type="dcterms:W3CDTF">2026-06-28T06:58:23Z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7</vt:i4>
  </property>
</Properties>
</file>