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1" r:id="rId2"/>
    <p:sldId id="296" r:id="rId3"/>
    <p:sldId id="258" r:id="rId4"/>
    <p:sldId id="283" r:id="rId5"/>
    <p:sldId id="280" r:id="rId6"/>
    <p:sldId id="306" r:id="rId7"/>
    <p:sldId id="307" r:id="rId8"/>
    <p:sldId id="298" r:id="rId9"/>
    <p:sldId id="297" r:id="rId10"/>
    <p:sldId id="305" r:id="rId11"/>
    <p:sldId id="303" r:id="rId12"/>
    <p:sldId id="302" r:id="rId13"/>
    <p:sldId id="304" r:id="rId14"/>
    <p:sldId id="300" r:id="rId15"/>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EAAD4B-756C-45BF-9825-FF0D54BD39F2}" v="14" dt="2026-06-21T06:41:27.6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1" d="100"/>
          <a:sy n="81" d="100"/>
        </p:scale>
        <p:origin x="69"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roen Eerden" userId="4b516c7963210b96" providerId="LiveId" clId="{7155D95C-2810-46C7-AD26-9413764F0214}"/>
    <pc:docChg chg="undo redo custSel addSld delSld modSld">
      <pc:chgData name="Jeroen Eerden" userId="4b516c7963210b96" providerId="LiveId" clId="{7155D95C-2810-46C7-AD26-9413764F0214}" dt="2026-06-21T06:42:41.626" v="63" actId="108"/>
      <pc:docMkLst>
        <pc:docMk/>
      </pc:docMkLst>
      <pc:sldChg chg="modSp mod">
        <pc:chgData name="Jeroen Eerden" userId="4b516c7963210b96" providerId="LiveId" clId="{7155D95C-2810-46C7-AD26-9413764F0214}" dt="2026-06-21T06:38:53.883" v="46" actId="20577"/>
        <pc:sldMkLst>
          <pc:docMk/>
          <pc:sldMk cId="2777712267" sldId="303"/>
        </pc:sldMkLst>
        <pc:spChg chg="mod">
          <ac:chgData name="Jeroen Eerden" userId="4b516c7963210b96" providerId="LiveId" clId="{7155D95C-2810-46C7-AD26-9413764F0214}" dt="2026-06-21T06:38:53.883" v="46" actId="20577"/>
          <ac:spMkLst>
            <pc:docMk/>
            <pc:sldMk cId="2777712267" sldId="303"/>
            <ac:spMk id="3" creationId="{DE069B6E-AE2A-1795-40A0-904A6FA070CD}"/>
          </ac:spMkLst>
        </pc:spChg>
      </pc:sldChg>
      <pc:sldChg chg="modSp add mod">
        <pc:chgData name="Jeroen Eerden" userId="4b516c7963210b96" providerId="LiveId" clId="{7155D95C-2810-46C7-AD26-9413764F0214}" dt="2026-06-21T06:38:09.962" v="42" actId="108"/>
        <pc:sldMkLst>
          <pc:docMk/>
          <pc:sldMk cId="14808315" sldId="305"/>
        </pc:sldMkLst>
        <pc:spChg chg="mod">
          <ac:chgData name="Jeroen Eerden" userId="4b516c7963210b96" providerId="LiveId" clId="{7155D95C-2810-46C7-AD26-9413764F0214}" dt="2026-06-21T06:38:09.962" v="42" actId="108"/>
          <ac:spMkLst>
            <pc:docMk/>
            <pc:sldMk cId="14808315" sldId="305"/>
            <ac:spMk id="3" creationId="{4DA45A7F-B8B0-E9AF-8EFD-665254F1575F}"/>
          </ac:spMkLst>
        </pc:spChg>
      </pc:sldChg>
      <pc:sldChg chg="add del setBg">
        <pc:chgData name="Jeroen Eerden" userId="4b516c7963210b96" providerId="LiveId" clId="{7155D95C-2810-46C7-AD26-9413764F0214}" dt="2026-06-21T06:34:11.060" v="1"/>
        <pc:sldMkLst>
          <pc:docMk/>
          <pc:sldMk cId="65630905" sldId="305"/>
        </pc:sldMkLst>
      </pc:sldChg>
      <pc:sldChg chg="add del">
        <pc:chgData name="Jeroen Eerden" userId="4b516c7963210b96" providerId="LiveId" clId="{7155D95C-2810-46C7-AD26-9413764F0214}" dt="2026-06-21T06:35:49.651" v="22"/>
        <pc:sldMkLst>
          <pc:docMk/>
          <pc:sldMk cId="3373134553" sldId="305"/>
        </pc:sldMkLst>
      </pc:sldChg>
      <pc:sldChg chg="add del setBg">
        <pc:chgData name="Jeroen Eerden" userId="4b516c7963210b96" providerId="LiveId" clId="{7155D95C-2810-46C7-AD26-9413764F0214}" dt="2026-06-21T06:34:45.088" v="6"/>
        <pc:sldMkLst>
          <pc:docMk/>
          <pc:sldMk cId="1009675000" sldId="306"/>
        </pc:sldMkLst>
      </pc:sldChg>
      <pc:sldChg chg="add del setBg">
        <pc:chgData name="Jeroen Eerden" userId="4b516c7963210b96" providerId="LiveId" clId="{7155D95C-2810-46C7-AD26-9413764F0214}" dt="2026-06-21T06:34:33.706" v="4"/>
        <pc:sldMkLst>
          <pc:docMk/>
          <pc:sldMk cId="3612182767" sldId="306"/>
        </pc:sldMkLst>
      </pc:sldChg>
      <pc:sldChg chg="modSp add mod">
        <pc:chgData name="Jeroen Eerden" userId="4b516c7963210b96" providerId="LiveId" clId="{7155D95C-2810-46C7-AD26-9413764F0214}" dt="2026-06-21T06:42:17.854" v="60" actId="108"/>
        <pc:sldMkLst>
          <pc:docMk/>
          <pc:sldMk cId="3995714097" sldId="306"/>
        </pc:sldMkLst>
        <pc:spChg chg="mod">
          <ac:chgData name="Jeroen Eerden" userId="4b516c7963210b96" providerId="LiveId" clId="{7155D95C-2810-46C7-AD26-9413764F0214}" dt="2026-06-21T06:42:17.854" v="60" actId="108"/>
          <ac:spMkLst>
            <pc:docMk/>
            <pc:sldMk cId="3995714097" sldId="306"/>
            <ac:spMk id="3" creationId="{25FCFD4D-F539-539E-214C-EF1C506085BD}"/>
          </ac:spMkLst>
        </pc:spChg>
      </pc:sldChg>
      <pc:sldChg chg="modSp add mod">
        <pc:chgData name="Jeroen Eerden" userId="4b516c7963210b96" providerId="LiveId" clId="{7155D95C-2810-46C7-AD26-9413764F0214}" dt="2026-06-21T06:42:41.626" v="63" actId="108"/>
        <pc:sldMkLst>
          <pc:docMk/>
          <pc:sldMk cId="2394163524" sldId="307"/>
        </pc:sldMkLst>
        <pc:spChg chg="mod">
          <ac:chgData name="Jeroen Eerden" userId="4b516c7963210b96" providerId="LiveId" clId="{7155D95C-2810-46C7-AD26-9413764F0214}" dt="2026-06-21T06:42:41.626" v="63" actId="108"/>
          <ac:spMkLst>
            <pc:docMk/>
            <pc:sldMk cId="2394163524" sldId="307"/>
            <ac:spMk id="3" creationId="{4EDDCC10-66E4-C310-E471-A561659862A8}"/>
          </ac:spMkLst>
        </pc:spChg>
      </pc:sldChg>
      <pc:sldChg chg="add del setBg">
        <pc:chgData name="Jeroen Eerden" userId="4b516c7963210b96" providerId="LiveId" clId="{7155D95C-2810-46C7-AD26-9413764F0214}" dt="2026-06-21T06:41:23.734" v="52"/>
        <pc:sldMkLst>
          <pc:docMk/>
          <pc:sldMk cId="3151658848" sldId="307"/>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43C855-99C5-4831-896E-9B06F0C4DB49}"/>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A91B473A-96D6-48DE-8C0D-87DE58413D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30F024D6-AEE0-4EC4-884F-CC7C86D900E8}"/>
              </a:ext>
            </a:extLst>
          </p:cNvPr>
          <p:cNvSpPr>
            <a:spLocks noGrp="1"/>
          </p:cNvSpPr>
          <p:nvPr>
            <p:ph type="dt" sz="half" idx="10"/>
          </p:nvPr>
        </p:nvSpPr>
        <p:spPr/>
        <p:txBody>
          <a:bodyPr/>
          <a:lstStyle/>
          <a:p>
            <a:fld id="{F992D8B9-A736-4A26-B074-59FF3529883B}" type="datetimeFigureOut">
              <a:rPr lang="nl-NL" smtClean="0"/>
              <a:t>21-6-2026</a:t>
            </a:fld>
            <a:endParaRPr lang="nl-NL"/>
          </a:p>
        </p:txBody>
      </p:sp>
      <p:sp>
        <p:nvSpPr>
          <p:cNvPr id="5" name="Tijdelijke aanduiding voor voettekst 4">
            <a:extLst>
              <a:ext uri="{FF2B5EF4-FFF2-40B4-BE49-F238E27FC236}">
                <a16:creationId xmlns:a16="http://schemas.microsoft.com/office/drawing/2014/main" id="{CD326BE2-5766-4367-B7DB-268722132C0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7A3E7C9-A9D7-4BD1-9F73-B233167622E4}"/>
              </a:ext>
            </a:extLst>
          </p:cNvPr>
          <p:cNvSpPr>
            <a:spLocks noGrp="1"/>
          </p:cNvSpPr>
          <p:nvPr>
            <p:ph type="sldNum" sz="quarter" idx="12"/>
          </p:nvPr>
        </p:nvSpPr>
        <p:spPr/>
        <p:txBody>
          <a:bodyPr/>
          <a:lstStyle/>
          <a:p>
            <a:fld id="{44102B6E-7F6B-4E99-90FB-51F7FCDB62C7}" type="slidenum">
              <a:rPr lang="nl-NL" smtClean="0"/>
              <a:t>‹nr.›</a:t>
            </a:fld>
            <a:endParaRPr lang="nl-NL"/>
          </a:p>
        </p:txBody>
      </p:sp>
    </p:spTree>
    <p:extLst>
      <p:ext uri="{BB962C8B-B14F-4D97-AF65-F5344CB8AC3E}">
        <p14:creationId xmlns:p14="http://schemas.microsoft.com/office/powerpoint/2010/main" val="3272705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46E3C7-80FA-4A7B-8B57-2E524BA0504B}"/>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6255D14B-41D2-4211-A337-AE0E00F9F42D}"/>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112D0F6-04AF-4D68-8840-882D77C8AC07}"/>
              </a:ext>
            </a:extLst>
          </p:cNvPr>
          <p:cNvSpPr>
            <a:spLocks noGrp="1"/>
          </p:cNvSpPr>
          <p:nvPr>
            <p:ph type="dt" sz="half" idx="10"/>
          </p:nvPr>
        </p:nvSpPr>
        <p:spPr/>
        <p:txBody>
          <a:bodyPr/>
          <a:lstStyle/>
          <a:p>
            <a:fld id="{F992D8B9-A736-4A26-B074-59FF3529883B}" type="datetimeFigureOut">
              <a:rPr lang="nl-NL" smtClean="0"/>
              <a:t>21-6-2026</a:t>
            </a:fld>
            <a:endParaRPr lang="nl-NL"/>
          </a:p>
        </p:txBody>
      </p:sp>
      <p:sp>
        <p:nvSpPr>
          <p:cNvPr id="5" name="Tijdelijke aanduiding voor voettekst 4">
            <a:extLst>
              <a:ext uri="{FF2B5EF4-FFF2-40B4-BE49-F238E27FC236}">
                <a16:creationId xmlns:a16="http://schemas.microsoft.com/office/drawing/2014/main" id="{521E0EF0-35D6-40C9-97ED-CC1BB45CEB2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BE67B7C-AE3B-4F8B-ABCF-E1D838F1D36A}"/>
              </a:ext>
            </a:extLst>
          </p:cNvPr>
          <p:cNvSpPr>
            <a:spLocks noGrp="1"/>
          </p:cNvSpPr>
          <p:nvPr>
            <p:ph type="sldNum" sz="quarter" idx="12"/>
          </p:nvPr>
        </p:nvSpPr>
        <p:spPr/>
        <p:txBody>
          <a:bodyPr/>
          <a:lstStyle/>
          <a:p>
            <a:fld id="{44102B6E-7F6B-4E99-90FB-51F7FCDB62C7}" type="slidenum">
              <a:rPr lang="nl-NL" smtClean="0"/>
              <a:t>‹nr.›</a:t>
            </a:fld>
            <a:endParaRPr lang="nl-NL"/>
          </a:p>
        </p:txBody>
      </p:sp>
    </p:spTree>
    <p:extLst>
      <p:ext uri="{BB962C8B-B14F-4D97-AF65-F5344CB8AC3E}">
        <p14:creationId xmlns:p14="http://schemas.microsoft.com/office/powerpoint/2010/main" val="2489677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48710A0D-FAD4-4144-9183-8B743FE5890E}"/>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A53522DC-1894-4FCB-8F5E-4695BAC249A2}"/>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3089490-2ADE-4BA1-9719-DE581E33A121}"/>
              </a:ext>
            </a:extLst>
          </p:cNvPr>
          <p:cNvSpPr>
            <a:spLocks noGrp="1"/>
          </p:cNvSpPr>
          <p:nvPr>
            <p:ph type="dt" sz="half" idx="10"/>
          </p:nvPr>
        </p:nvSpPr>
        <p:spPr/>
        <p:txBody>
          <a:bodyPr/>
          <a:lstStyle/>
          <a:p>
            <a:fld id="{F992D8B9-A736-4A26-B074-59FF3529883B}" type="datetimeFigureOut">
              <a:rPr lang="nl-NL" smtClean="0"/>
              <a:t>21-6-2026</a:t>
            </a:fld>
            <a:endParaRPr lang="nl-NL"/>
          </a:p>
        </p:txBody>
      </p:sp>
      <p:sp>
        <p:nvSpPr>
          <p:cNvPr id="5" name="Tijdelijke aanduiding voor voettekst 4">
            <a:extLst>
              <a:ext uri="{FF2B5EF4-FFF2-40B4-BE49-F238E27FC236}">
                <a16:creationId xmlns:a16="http://schemas.microsoft.com/office/drawing/2014/main" id="{7FC0D82A-C8C8-4A96-8DBE-B0DF16EB186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06F7D16-3498-4DAA-BCCF-E9C0BE85F6E4}"/>
              </a:ext>
            </a:extLst>
          </p:cNvPr>
          <p:cNvSpPr>
            <a:spLocks noGrp="1"/>
          </p:cNvSpPr>
          <p:nvPr>
            <p:ph type="sldNum" sz="quarter" idx="12"/>
          </p:nvPr>
        </p:nvSpPr>
        <p:spPr/>
        <p:txBody>
          <a:bodyPr/>
          <a:lstStyle/>
          <a:p>
            <a:fld id="{44102B6E-7F6B-4E99-90FB-51F7FCDB62C7}" type="slidenum">
              <a:rPr lang="nl-NL" smtClean="0"/>
              <a:t>‹nr.›</a:t>
            </a:fld>
            <a:endParaRPr lang="nl-NL"/>
          </a:p>
        </p:txBody>
      </p:sp>
    </p:spTree>
    <p:extLst>
      <p:ext uri="{BB962C8B-B14F-4D97-AF65-F5344CB8AC3E}">
        <p14:creationId xmlns:p14="http://schemas.microsoft.com/office/powerpoint/2010/main" val="2530837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AB722D-40C8-42F7-AEF8-B87D45FCB947}"/>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B1EA62C-6F89-4C88-871B-977E6750CF4E}"/>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BC629F0-572F-416F-A7F4-9861B69E5059}"/>
              </a:ext>
            </a:extLst>
          </p:cNvPr>
          <p:cNvSpPr>
            <a:spLocks noGrp="1"/>
          </p:cNvSpPr>
          <p:nvPr>
            <p:ph type="dt" sz="half" idx="10"/>
          </p:nvPr>
        </p:nvSpPr>
        <p:spPr/>
        <p:txBody>
          <a:bodyPr/>
          <a:lstStyle/>
          <a:p>
            <a:fld id="{F992D8B9-A736-4A26-B074-59FF3529883B}" type="datetimeFigureOut">
              <a:rPr lang="nl-NL" smtClean="0"/>
              <a:t>21-6-2026</a:t>
            </a:fld>
            <a:endParaRPr lang="nl-NL"/>
          </a:p>
        </p:txBody>
      </p:sp>
      <p:sp>
        <p:nvSpPr>
          <p:cNvPr id="5" name="Tijdelijke aanduiding voor voettekst 4">
            <a:extLst>
              <a:ext uri="{FF2B5EF4-FFF2-40B4-BE49-F238E27FC236}">
                <a16:creationId xmlns:a16="http://schemas.microsoft.com/office/drawing/2014/main" id="{07990B66-08E3-46C2-98BA-3D19F2C6E8C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C970283-9CB7-4163-906C-62B0D6EE25F8}"/>
              </a:ext>
            </a:extLst>
          </p:cNvPr>
          <p:cNvSpPr>
            <a:spLocks noGrp="1"/>
          </p:cNvSpPr>
          <p:nvPr>
            <p:ph type="sldNum" sz="quarter" idx="12"/>
          </p:nvPr>
        </p:nvSpPr>
        <p:spPr/>
        <p:txBody>
          <a:bodyPr/>
          <a:lstStyle/>
          <a:p>
            <a:fld id="{44102B6E-7F6B-4E99-90FB-51F7FCDB62C7}" type="slidenum">
              <a:rPr lang="nl-NL" smtClean="0"/>
              <a:t>‹nr.›</a:t>
            </a:fld>
            <a:endParaRPr lang="nl-NL"/>
          </a:p>
        </p:txBody>
      </p:sp>
    </p:spTree>
    <p:extLst>
      <p:ext uri="{BB962C8B-B14F-4D97-AF65-F5344CB8AC3E}">
        <p14:creationId xmlns:p14="http://schemas.microsoft.com/office/powerpoint/2010/main" val="3742635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9AB74F-01BD-4C6E-9CC5-F11E5E6F2EAA}"/>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0A83EBCD-DC3E-42AF-8F59-ADF072D349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44262108-C3C0-4837-8A3B-6784655A61B7}"/>
              </a:ext>
            </a:extLst>
          </p:cNvPr>
          <p:cNvSpPr>
            <a:spLocks noGrp="1"/>
          </p:cNvSpPr>
          <p:nvPr>
            <p:ph type="dt" sz="half" idx="10"/>
          </p:nvPr>
        </p:nvSpPr>
        <p:spPr/>
        <p:txBody>
          <a:bodyPr/>
          <a:lstStyle/>
          <a:p>
            <a:fld id="{F992D8B9-A736-4A26-B074-59FF3529883B}" type="datetimeFigureOut">
              <a:rPr lang="nl-NL" smtClean="0"/>
              <a:t>21-6-2026</a:t>
            </a:fld>
            <a:endParaRPr lang="nl-NL"/>
          </a:p>
        </p:txBody>
      </p:sp>
      <p:sp>
        <p:nvSpPr>
          <p:cNvPr id="5" name="Tijdelijke aanduiding voor voettekst 4">
            <a:extLst>
              <a:ext uri="{FF2B5EF4-FFF2-40B4-BE49-F238E27FC236}">
                <a16:creationId xmlns:a16="http://schemas.microsoft.com/office/drawing/2014/main" id="{0C887436-6330-4D81-878F-FEE208B4089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9794C5D-83C4-4CC8-A165-A558A8F8EA38}"/>
              </a:ext>
            </a:extLst>
          </p:cNvPr>
          <p:cNvSpPr>
            <a:spLocks noGrp="1"/>
          </p:cNvSpPr>
          <p:nvPr>
            <p:ph type="sldNum" sz="quarter" idx="12"/>
          </p:nvPr>
        </p:nvSpPr>
        <p:spPr/>
        <p:txBody>
          <a:bodyPr/>
          <a:lstStyle/>
          <a:p>
            <a:fld id="{44102B6E-7F6B-4E99-90FB-51F7FCDB62C7}" type="slidenum">
              <a:rPr lang="nl-NL" smtClean="0"/>
              <a:t>‹nr.›</a:t>
            </a:fld>
            <a:endParaRPr lang="nl-NL"/>
          </a:p>
        </p:txBody>
      </p:sp>
    </p:spTree>
    <p:extLst>
      <p:ext uri="{BB962C8B-B14F-4D97-AF65-F5344CB8AC3E}">
        <p14:creationId xmlns:p14="http://schemas.microsoft.com/office/powerpoint/2010/main" val="2955701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196B29-D9FB-4C64-8A84-B77DF4813541}"/>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0F545EB8-D99D-4705-B357-0BE26662ED22}"/>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63828519-E963-4CE7-A334-980A0AD23F1E}"/>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FFC5E169-386E-4F8F-B19F-34874528D198}"/>
              </a:ext>
            </a:extLst>
          </p:cNvPr>
          <p:cNvSpPr>
            <a:spLocks noGrp="1"/>
          </p:cNvSpPr>
          <p:nvPr>
            <p:ph type="dt" sz="half" idx="10"/>
          </p:nvPr>
        </p:nvSpPr>
        <p:spPr/>
        <p:txBody>
          <a:bodyPr/>
          <a:lstStyle/>
          <a:p>
            <a:fld id="{F992D8B9-A736-4A26-B074-59FF3529883B}" type="datetimeFigureOut">
              <a:rPr lang="nl-NL" smtClean="0"/>
              <a:t>21-6-2026</a:t>
            </a:fld>
            <a:endParaRPr lang="nl-NL"/>
          </a:p>
        </p:txBody>
      </p:sp>
      <p:sp>
        <p:nvSpPr>
          <p:cNvPr id="6" name="Tijdelijke aanduiding voor voettekst 5">
            <a:extLst>
              <a:ext uri="{FF2B5EF4-FFF2-40B4-BE49-F238E27FC236}">
                <a16:creationId xmlns:a16="http://schemas.microsoft.com/office/drawing/2014/main" id="{542777B1-A4EA-4ECC-A11A-1A36E236870E}"/>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A0A00664-E449-4CA5-BCAF-FB040CEBAA31}"/>
              </a:ext>
            </a:extLst>
          </p:cNvPr>
          <p:cNvSpPr>
            <a:spLocks noGrp="1"/>
          </p:cNvSpPr>
          <p:nvPr>
            <p:ph type="sldNum" sz="quarter" idx="12"/>
          </p:nvPr>
        </p:nvSpPr>
        <p:spPr/>
        <p:txBody>
          <a:bodyPr/>
          <a:lstStyle/>
          <a:p>
            <a:fld id="{44102B6E-7F6B-4E99-90FB-51F7FCDB62C7}" type="slidenum">
              <a:rPr lang="nl-NL" smtClean="0"/>
              <a:t>‹nr.›</a:t>
            </a:fld>
            <a:endParaRPr lang="nl-NL"/>
          </a:p>
        </p:txBody>
      </p:sp>
    </p:spTree>
    <p:extLst>
      <p:ext uri="{BB962C8B-B14F-4D97-AF65-F5344CB8AC3E}">
        <p14:creationId xmlns:p14="http://schemas.microsoft.com/office/powerpoint/2010/main" val="22177539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371AA9-9DBD-4984-BEF7-A03D441F9900}"/>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5CF7E350-1089-460C-A4A0-7C3AE04386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3F29F6CA-F63F-4A7D-9155-41FF56615CEA}"/>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8DC45C3E-F685-4EA9-A946-BD359A767A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D873F09D-E063-449A-B8FD-99BE4F5C5FA6}"/>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046045C2-861A-49AB-8C3E-48F47AD631B7}"/>
              </a:ext>
            </a:extLst>
          </p:cNvPr>
          <p:cNvSpPr>
            <a:spLocks noGrp="1"/>
          </p:cNvSpPr>
          <p:nvPr>
            <p:ph type="dt" sz="half" idx="10"/>
          </p:nvPr>
        </p:nvSpPr>
        <p:spPr/>
        <p:txBody>
          <a:bodyPr/>
          <a:lstStyle/>
          <a:p>
            <a:fld id="{F992D8B9-A736-4A26-B074-59FF3529883B}" type="datetimeFigureOut">
              <a:rPr lang="nl-NL" smtClean="0"/>
              <a:t>21-6-2026</a:t>
            </a:fld>
            <a:endParaRPr lang="nl-NL"/>
          </a:p>
        </p:txBody>
      </p:sp>
      <p:sp>
        <p:nvSpPr>
          <p:cNvPr id="8" name="Tijdelijke aanduiding voor voettekst 7">
            <a:extLst>
              <a:ext uri="{FF2B5EF4-FFF2-40B4-BE49-F238E27FC236}">
                <a16:creationId xmlns:a16="http://schemas.microsoft.com/office/drawing/2014/main" id="{EE41FD38-935C-452E-A33D-D0D5B0E85085}"/>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3B5E5D0D-81A5-46E1-954A-6A2D2BD66EEE}"/>
              </a:ext>
            </a:extLst>
          </p:cNvPr>
          <p:cNvSpPr>
            <a:spLocks noGrp="1"/>
          </p:cNvSpPr>
          <p:nvPr>
            <p:ph type="sldNum" sz="quarter" idx="12"/>
          </p:nvPr>
        </p:nvSpPr>
        <p:spPr/>
        <p:txBody>
          <a:bodyPr/>
          <a:lstStyle/>
          <a:p>
            <a:fld id="{44102B6E-7F6B-4E99-90FB-51F7FCDB62C7}" type="slidenum">
              <a:rPr lang="nl-NL" smtClean="0"/>
              <a:t>‹nr.›</a:t>
            </a:fld>
            <a:endParaRPr lang="nl-NL"/>
          </a:p>
        </p:txBody>
      </p:sp>
    </p:spTree>
    <p:extLst>
      <p:ext uri="{BB962C8B-B14F-4D97-AF65-F5344CB8AC3E}">
        <p14:creationId xmlns:p14="http://schemas.microsoft.com/office/powerpoint/2010/main" val="3341241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79F5F1-BE5D-49D8-AFF9-B372B8228C39}"/>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474DF020-5FCF-45BA-A9BB-54551383ABC8}"/>
              </a:ext>
            </a:extLst>
          </p:cNvPr>
          <p:cNvSpPr>
            <a:spLocks noGrp="1"/>
          </p:cNvSpPr>
          <p:nvPr>
            <p:ph type="dt" sz="half" idx="10"/>
          </p:nvPr>
        </p:nvSpPr>
        <p:spPr/>
        <p:txBody>
          <a:bodyPr/>
          <a:lstStyle/>
          <a:p>
            <a:fld id="{F992D8B9-A736-4A26-B074-59FF3529883B}" type="datetimeFigureOut">
              <a:rPr lang="nl-NL" smtClean="0"/>
              <a:t>21-6-2026</a:t>
            </a:fld>
            <a:endParaRPr lang="nl-NL"/>
          </a:p>
        </p:txBody>
      </p:sp>
      <p:sp>
        <p:nvSpPr>
          <p:cNvPr id="4" name="Tijdelijke aanduiding voor voettekst 3">
            <a:extLst>
              <a:ext uri="{FF2B5EF4-FFF2-40B4-BE49-F238E27FC236}">
                <a16:creationId xmlns:a16="http://schemas.microsoft.com/office/drawing/2014/main" id="{3AA299C3-56ED-4FED-AC80-4A5B55BAEEAA}"/>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2F221A77-329B-491D-AFC6-1FE577D7E587}"/>
              </a:ext>
            </a:extLst>
          </p:cNvPr>
          <p:cNvSpPr>
            <a:spLocks noGrp="1"/>
          </p:cNvSpPr>
          <p:nvPr>
            <p:ph type="sldNum" sz="quarter" idx="12"/>
          </p:nvPr>
        </p:nvSpPr>
        <p:spPr/>
        <p:txBody>
          <a:bodyPr/>
          <a:lstStyle/>
          <a:p>
            <a:fld id="{44102B6E-7F6B-4E99-90FB-51F7FCDB62C7}" type="slidenum">
              <a:rPr lang="nl-NL" smtClean="0"/>
              <a:t>‹nr.›</a:t>
            </a:fld>
            <a:endParaRPr lang="nl-NL"/>
          </a:p>
        </p:txBody>
      </p:sp>
    </p:spTree>
    <p:extLst>
      <p:ext uri="{BB962C8B-B14F-4D97-AF65-F5344CB8AC3E}">
        <p14:creationId xmlns:p14="http://schemas.microsoft.com/office/powerpoint/2010/main" val="1985698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5329AE58-6C7A-4D75-A4F4-583A84CDE063}"/>
              </a:ext>
            </a:extLst>
          </p:cNvPr>
          <p:cNvSpPr>
            <a:spLocks noGrp="1"/>
          </p:cNvSpPr>
          <p:nvPr>
            <p:ph type="dt" sz="half" idx="10"/>
          </p:nvPr>
        </p:nvSpPr>
        <p:spPr/>
        <p:txBody>
          <a:bodyPr/>
          <a:lstStyle/>
          <a:p>
            <a:fld id="{F992D8B9-A736-4A26-B074-59FF3529883B}" type="datetimeFigureOut">
              <a:rPr lang="nl-NL" smtClean="0"/>
              <a:t>21-6-2026</a:t>
            </a:fld>
            <a:endParaRPr lang="nl-NL"/>
          </a:p>
        </p:txBody>
      </p:sp>
      <p:sp>
        <p:nvSpPr>
          <p:cNvPr id="3" name="Tijdelijke aanduiding voor voettekst 2">
            <a:extLst>
              <a:ext uri="{FF2B5EF4-FFF2-40B4-BE49-F238E27FC236}">
                <a16:creationId xmlns:a16="http://schemas.microsoft.com/office/drawing/2014/main" id="{CA9195F2-B124-40D7-91BC-1FA0791F454C}"/>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5E49BCB9-8FB4-4645-B695-CB190A80F5B4}"/>
              </a:ext>
            </a:extLst>
          </p:cNvPr>
          <p:cNvSpPr>
            <a:spLocks noGrp="1"/>
          </p:cNvSpPr>
          <p:nvPr>
            <p:ph type="sldNum" sz="quarter" idx="12"/>
          </p:nvPr>
        </p:nvSpPr>
        <p:spPr/>
        <p:txBody>
          <a:bodyPr/>
          <a:lstStyle/>
          <a:p>
            <a:fld id="{44102B6E-7F6B-4E99-90FB-51F7FCDB62C7}" type="slidenum">
              <a:rPr lang="nl-NL" smtClean="0"/>
              <a:t>‹nr.›</a:t>
            </a:fld>
            <a:endParaRPr lang="nl-NL"/>
          </a:p>
        </p:txBody>
      </p:sp>
    </p:spTree>
    <p:extLst>
      <p:ext uri="{BB962C8B-B14F-4D97-AF65-F5344CB8AC3E}">
        <p14:creationId xmlns:p14="http://schemas.microsoft.com/office/powerpoint/2010/main" val="1365399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BCABCF-6D7F-4DBD-9D54-BF3D4E819CA4}"/>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E949D0E1-F375-41DD-B09F-853ED5C715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761B7172-F3A7-4F5A-A26C-C1E402BF39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84918138-F46E-48E5-8812-519B5CCC2647}"/>
              </a:ext>
            </a:extLst>
          </p:cNvPr>
          <p:cNvSpPr>
            <a:spLocks noGrp="1"/>
          </p:cNvSpPr>
          <p:nvPr>
            <p:ph type="dt" sz="half" idx="10"/>
          </p:nvPr>
        </p:nvSpPr>
        <p:spPr/>
        <p:txBody>
          <a:bodyPr/>
          <a:lstStyle/>
          <a:p>
            <a:fld id="{F992D8B9-A736-4A26-B074-59FF3529883B}" type="datetimeFigureOut">
              <a:rPr lang="nl-NL" smtClean="0"/>
              <a:t>21-6-2026</a:t>
            </a:fld>
            <a:endParaRPr lang="nl-NL"/>
          </a:p>
        </p:txBody>
      </p:sp>
      <p:sp>
        <p:nvSpPr>
          <p:cNvPr id="6" name="Tijdelijke aanduiding voor voettekst 5">
            <a:extLst>
              <a:ext uri="{FF2B5EF4-FFF2-40B4-BE49-F238E27FC236}">
                <a16:creationId xmlns:a16="http://schemas.microsoft.com/office/drawing/2014/main" id="{6E58BEE3-1651-485C-B19B-A1E96F9B577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FCB61BF8-5C1E-4E85-8548-286A8D85EFB2}"/>
              </a:ext>
            </a:extLst>
          </p:cNvPr>
          <p:cNvSpPr>
            <a:spLocks noGrp="1"/>
          </p:cNvSpPr>
          <p:nvPr>
            <p:ph type="sldNum" sz="quarter" idx="12"/>
          </p:nvPr>
        </p:nvSpPr>
        <p:spPr/>
        <p:txBody>
          <a:bodyPr/>
          <a:lstStyle/>
          <a:p>
            <a:fld id="{44102B6E-7F6B-4E99-90FB-51F7FCDB62C7}" type="slidenum">
              <a:rPr lang="nl-NL" smtClean="0"/>
              <a:t>‹nr.›</a:t>
            </a:fld>
            <a:endParaRPr lang="nl-NL"/>
          </a:p>
        </p:txBody>
      </p:sp>
    </p:spTree>
    <p:extLst>
      <p:ext uri="{BB962C8B-B14F-4D97-AF65-F5344CB8AC3E}">
        <p14:creationId xmlns:p14="http://schemas.microsoft.com/office/powerpoint/2010/main" val="2066532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05AE91-2B0E-49BF-87DC-0A9BB7CC02C4}"/>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A71BB4B0-0E42-4E7E-A8E6-D5C5B541DB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4AD02605-767C-4D32-9195-0BDAD21706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1AC5898F-28B5-4EF2-BDBB-DC4263C8495B}"/>
              </a:ext>
            </a:extLst>
          </p:cNvPr>
          <p:cNvSpPr>
            <a:spLocks noGrp="1"/>
          </p:cNvSpPr>
          <p:nvPr>
            <p:ph type="dt" sz="half" idx="10"/>
          </p:nvPr>
        </p:nvSpPr>
        <p:spPr/>
        <p:txBody>
          <a:bodyPr/>
          <a:lstStyle/>
          <a:p>
            <a:fld id="{F992D8B9-A736-4A26-B074-59FF3529883B}" type="datetimeFigureOut">
              <a:rPr lang="nl-NL" smtClean="0"/>
              <a:t>21-6-2026</a:t>
            </a:fld>
            <a:endParaRPr lang="nl-NL"/>
          </a:p>
        </p:txBody>
      </p:sp>
      <p:sp>
        <p:nvSpPr>
          <p:cNvPr id="6" name="Tijdelijke aanduiding voor voettekst 5">
            <a:extLst>
              <a:ext uri="{FF2B5EF4-FFF2-40B4-BE49-F238E27FC236}">
                <a16:creationId xmlns:a16="http://schemas.microsoft.com/office/drawing/2014/main" id="{A2E864C9-095F-4A06-80F8-09B64615381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6E23972-A705-4CD0-BE75-A2FED5AEE949}"/>
              </a:ext>
            </a:extLst>
          </p:cNvPr>
          <p:cNvSpPr>
            <a:spLocks noGrp="1"/>
          </p:cNvSpPr>
          <p:nvPr>
            <p:ph type="sldNum" sz="quarter" idx="12"/>
          </p:nvPr>
        </p:nvSpPr>
        <p:spPr/>
        <p:txBody>
          <a:bodyPr/>
          <a:lstStyle/>
          <a:p>
            <a:fld id="{44102B6E-7F6B-4E99-90FB-51F7FCDB62C7}" type="slidenum">
              <a:rPr lang="nl-NL" smtClean="0"/>
              <a:t>‹nr.›</a:t>
            </a:fld>
            <a:endParaRPr lang="nl-NL"/>
          </a:p>
        </p:txBody>
      </p:sp>
    </p:spTree>
    <p:extLst>
      <p:ext uri="{BB962C8B-B14F-4D97-AF65-F5344CB8AC3E}">
        <p14:creationId xmlns:p14="http://schemas.microsoft.com/office/powerpoint/2010/main" val="423969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57C7D88A-450B-4B94-8CAF-548EA2A58D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C9376C8F-7EFA-4CC4-B6F5-4CC8C8CCAC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A6F992E-56EE-43C5-90C3-4872785BF3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92D8B9-A736-4A26-B074-59FF3529883B}" type="datetimeFigureOut">
              <a:rPr lang="nl-NL" smtClean="0"/>
              <a:t>21-6-2026</a:t>
            </a:fld>
            <a:endParaRPr lang="nl-NL"/>
          </a:p>
        </p:txBody>
      </p:sp>
      <p:sp>
        <p:nvSpPr>
          <p:cNvPr id="5" name="Tijdelijke aanduiding voor voettekst 4">
            <a:extLst>
              <a:ext uri="{FF2B5EF4-FFF2-40B4-BE49-F238E27FC236}">
                <a16:creationId xmlns:a16="http://schemas.microsoft.com/office/drawing/2014/main" id="{C4B7331B-29CA-4E20-923B-7510881781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87192CAB-EFE8-417F-87EF-E437450C3C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102B6E-7F6B-4E99-90FB-51F7FCDB62C7}" type="slidenum">
              <a:rPr lang="nl-NL" smtClean="0"/>
              <a:t>‹nr.›</a:t>
            </a:fld>
            <a:endParaRPr lang="nl-NL"/>
          </a:p>
        </p:txBody>
      </p:sp>
    </p:spTree>
    <p:extLst>
      <p:ext uri="{BB962C8B-B14F-4D97-AF65-F5344CB8AC3E}">
        <p14:creationId xmlns:p14="http://schemas.microsoft.com/office/powerpoint/2010/main" val="9886427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4.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3" name="Rectangle 1086">
            <a:extLst>
              <a:ext uri="{FF2B5EF4-FFF2-40B4-BE49-F238E27FC236}">
                <a16:creationId xmlns:a16="http://schemas.microsoft.com/office/drawing/2014/main" id="{C6B158B5-50B5-4927-A367-7C9F3AFE5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kstvak 4">
            <a:extLst>
              <a:ext uri="{FF2B5EF4-FFF2-40B4-BE49-F238E27FC236}">
                <a16:creationId xmlns:a16="http://schemas.microsoft.com/office/drawing/2014/main" id="{B59FBB7E-9DD4-D8AD-73E8-4DBDD63A51AB}"/>
              </a:ext>
            </a:extLst>
          </p:cNvPr>
          <p:cNvSpPr txBox="1"/>
          <p:nvPr/>
        </p:nvSpPr>
        <p:spPr>
          <a:xfrm>
            <a:off x="6981824" y="1367673"/>
            <a:ext cx="4375151" cy="2665509"/>
          </a:xfrm>
          <a:prstGeom prst="rect">
            <a:avLst/>
          </a:prstGeom>
        </p:spPr>
        <p:txBody>
          <a:bodyPr vert="horz" lIns="91440" tIns="45720" rIns="91440" bIns="45720" rtlCol="0" anchor="b">
            <a:normAutofit/>
          </a:bodyPr>
          <a:lstStyle/>
          <a:p>
            <a:pPr algn="r">
              <a:lnSpc>
                <a:spcPct val="90000"/>
              </a:lnSpc>
              <a:spcBef>
                <a:spcPct val="0"/>
              </a:spcBef>
              <a:spcAft>
                <a:spcPts val="600"/>
              </a:spcAft>
            </a:pPr>
            <a:r>
              <a:rPr lang="en-US" sz="9600" b="1" dirty="0">
                <a:solidFill>
                  <a:schemeClr val="bg1"/>
                </a:solidFill>
                <a:latin typeface="Britannic Bold" panose="020B0903060703020204" pitchFamily="34" charset="0"/>
                <a:ea typeface="+mj-ea"/>
                <a:cs typeface="+mj-cs"/>
              </a:rPr>
              <a:t>Kom</a:t>
            </a:r>
            <a:r>
              <a:rPr lang="en-US" sz="7200" b="1" dirty="0">
                <a:solidFill>
                  <a:schemeClr val="bg1"/>
                </a:solidFill>
                <a:latin typeface="Britannic Bold" panose="020B0903060703020204" pitchFamily="34" charset="0"/>
                <a:ea typeface="+mj-ea"/>
                <a:cs typeface="+mj-cs"/>
              </a:rPr>
              <a:t> </a:t>
            </a:r>
            <a:r>
              <a:rPr lang="en-US" sz="6600" b="1" dirty="0">
                <a:solidFill>
                  <a:schemeClr val="accent4"/>
                </a:solidFill>
                <a:latin typeface="Britannic Bold" panose="020B0903060703020204" pitchFamily="34" charset="0"/>
                <a:ea typeface="+mj-ea"/>
                <a:cs typeface="+mj-cs"/>
              </a:rPr>
              <a:t>tot</a:t>
            </a:r>
            <a:r>
              <a:rPr lang="en-US" sz="7200" b="1" dirty="0">
                <a:solidFill>
                  <a:schemeClr val="bg1"/>
                </a:solidFill>
                <a:latin typeface="Britannic Bold" panose="020B0903060703020204" pitchFamily="34" charset="0"/>
                <a:ea typeface="+mj-ea"/>
                <a:cs typeface="+mj-cs"/>
              </a:rPr>
              <a:t> </a:t>
            </a:r>
            <a:r>
              <a:rPr lang="en-US" sz="4800" b="1" dirty="0">
                <a:solidFill>
                  <a:schemeClr val="accent3">
                    <a:lumMod val="60000"/>
                    <a:lumOff val="40000"/>
                  </a:schemeClr>
                </a:solidFill>
                <a:latin typeface="Britannic Bold" panose="020B0903060703020204" pitchFamily="34" charset="0"/>
                <a:ea typeface="+mj-ea"/>
                <a:cs typeface="+mj-cs"/>
              </a:rPr>
              <a:t>de</a:t>
            </a:r>
            <a:r>
              <a:rPr lang="en-US" sz="7200" b="1" dirty="0">
                <a:solidFill>
                  <a:schemeClr val="bg1"/>
                </a:solidFill>
                <a:latin typeface="Britannic Bold" panose="020B0903060703020204" pitchFamily="34" charset="0"/>
                <a:ea typeface="+mj-ea"/>
                <a:cs typeface="+mj-cs"/>
              </a:rPr>
              <a:t> </a:t>
            </a:r>
            <a:r>
              <a:rPr lang="en-US" sz="8800" b="1" dirty="0">
                <a:solidFill>
                  <a:schemeClr val="accent2">
                    <a:lumMod val="75000"/>
                  </a:schemeClr>
                </a:solidFill>
                <a:latin typeface="Britannic Bold" panose="020B0903060703020204" pitchFamily="34" charset="0"/>
                <a:ea typeface="+mj-ea"/>
                <a:cs typeface="+mj-cs"/>
              </a:rPr>
              <a:t>Vader</a:t>
            </a:r>
          </a:p>
        </p:txBody>
      </p:sp>
      <p:pic>
        <p:nvPicPr>
          <p:cNvPr id="2" name="Afbeelding 1">
            <a:extLst>
              <a:ext uri="{FF2B5EF4-FFF2-40B4-BE49-F238E27FC236}">
                <a16:creationId xmlns:a16="http://schemas.microsoft.com/office/drawing/2014/main" id="{F0315460-D78D-C118-5906-5F954049D911}"/>
              </a:ext>
            </a:extLst>
          </p:cNvPr>
          <p:cNvPicPr>
            <a:picLocks noChangeAspect="1"/>
          </p:cNvPicPr>
          <p:nvPr/>
        </p:nvPicPr>
        <p:blipFill>
          <a:blip r:embed="rId2"/>
          <a:srcRect t="13429" r="1" b="974"/>
          <a:stretch>
            <a:fillRect/>
          </a:stretch>
        </p:blipFill>
        <p:spPr>
          <a:xfrm>
            <a:off x="1" y="2"/>
            <a:ext cx="6249303" cy="6857998"/>
          </a:xfrm>
          <a:custGeom>
            <a:avLst/>
            <a:gdLst/>
            <a:ahLst/>
            <a:cxnLst/>
            <a:rect l="l" t="t" r="r" b="b"/>
            <a:pathLst>
              <a:path w="6249303" h="6857998">
                <a:moveTo>
                  <a:pt x="5497146" y="6118149"/>
                </a:moveTo>
                <a:cubicBezTo>
                  <a:pt x="5503695" y="6124102"/>
                  <a:pt x="5511317" y="6129341"/>
                  <a:pt x="5518366" y="6133723"/>
                </a:cubicBezTo>
                <a:cubicBezTo>
                  <a:pt x="5525509" y="6138152"/>
                  <a:pt x="5530855" y="6143474"/>
                  <a:pt x="5534525" y="6149380"/>
                </a:cubicBezTo>
                <a:lnTo>
                  <a:pt x="5540000" y="6166562"/>
                </a:lnTo>
                <a:lnTo>
                  <a:pt x="5534525" y="6149379"/>
                </a:lnTo>
                <a:cubicBezTo>
                  <a:pt x="5530855" y="6143474"/>
                  <a:pt x="5525509" y="6138152"/>
                  <a:pt x="5518366" y="6133722"/>
                </a:cubicBezTo>
                <a:cubicBezTo>
                  <a:pt x="5511317" y="6129341"/>
                  <a:pt x="5503695" y="6124102"/>
                  <a:pt x="5497146" y="6118149"/>
                </a:cubicBezTo>
                <a:close/>
                <a:moveTo>
                  <a:pt x="5405304" y="4941372"/>
                </a:moveTo>
                <a:lnTo>
                  <a:pt x="5408634" y="4950869"/>
                </a:lnTo>
                <a:lnTo>
                  <a:pt x="5418318" y="4991382"/>
                </a:lnTo>
                <a:lnTo>
                  <a:pt x="5408634" y="4950868"/>
                </a:lnTo>
                <a:close/>
                <a:moveTo>
                  <a:pt x="5409242" y="4749807"/>
                </a:moveTo>
                <a:cubicBezTo>
                  <a:pt x="5397106" y="4762826"/>
                  <a:pt x="5396249" y="4781365"/>
                  <a:pt x="5394535" y="4799797"/>
                </a:cubicBezTo>
                <a:cubicBezTo>
                  <a:pt x="5396249" y="4781365"/>
                  <a:pt x="5397106" y="4762827"/>
                  <a:pt x="5409242" y="4749807"/>
                </a:cubicBezTo>
                <a:close/>
                <a:moveTo>
                  <a:pt x="5427041" y="4543185"/>
                </a:moveTo>
                <a:cubicBezTo>
                  <a:pt x="5428019" y="4548281"/>
                  <a:pt x="5430065" y="4553662"/>
                  <a:pt x="5432447" y="4557092"/>
                </a:cubicBezTo>
                <a:cubicBezTo>
                  <a:pt x="5444067" y="4573618"/>
                  <a:pt x="5452855" y="4588275"/>
                  <a:pt x="5458810" y="4602021"/>
                </a:cubicBezTo>
                <a:cubicBezTo>
                  <a:pt x="5452855" y="4588275"/>
                  <a:pt x="5444067" y="4573618"/>
                  <a:pt x="5432447" y="4557091"/>
                </a:cubicBezTo>
                <a:close/>
                <a:moveTo>
                  <a:pt x="5893259" y="2819253"/>
                </a:moveTo>
                <a:lnTo>
                  <a:pt x="5904902" y="2827484"/>
                </a:lnTo>
                <a:lnTo>
                  <a:pt x="5904904" y="2827486"/>
                </a:lnTo>
                <a:lnTo>
                  <a:pt x="5933407" y="2861156"/>
                </a:lnTo>
                <a:lnTo>
                  <a:pt x="5923753" y="2842392"/>
                </a:lnTo>
                <a:lnTo>
                  <a:pt x="5904904" y="2827486"/>
                </a:lnTo>
                <a:lnTo>
                  <a:pt x="5904902" y="2827483"/>
                </a:lnTo>
                <a:close/>
                <a:moveTo>
                  <a:pt x="5823604" y="1974015"/>
                </a:moveTo>
                <a:lnTo>
                  <a:pt x="5817090" y="1999763"/>
                </a:lnTo>
                <a:cubicBezTo>
                  <a:pt x="5813281" y="2008056"/>
                  <a:pt x="5807601" y="2016020"/>
                  <a:pt x="5799362" y="2023547"/>
                </a:cubicBezTo>
                <a:cubicBezTo>
                  <a:pt x="5815841" y="2008497"/>
                  <a:pt x="5822079" y="1991685"/>
                  <a:pt x="5823604" y="1974015"/>
                </a:cubicBezTo>
                <a:close/>
                <a:moveTo>
                  <a:pt x="5806410" y="1768838"/>
                </a:moveTo>
                <a:cubicBezTo>
                  <a:pt x="5802029" y="1774411"/>
                  <a:pt x="5799266" y="1779948"/>
                  <a:pt x="5797809" y="1785412"/>
                </a:cubicBezTo>
                <a:lnTo>
                  <a:pt x="5797028" y="1801558"/>
                </a:lnTo>
                <a:cubicBezTo>
                  <a:pt x="5795361" y="1790986"/>
                  <a:pt x="5797647" y="1779981"/>
                  <a:pt x="5806410" y="1768838"/>
                </a:cubicBezTo>
                <a:close/>
                <a:moveTo>
                  <a:pt x="5915999" y="520953"/>
                </a:moveTo>
                <a:lnTo>
                  <a:pt x="5909271" y="549926"/>
                </a:lnTo>
                <a:lnTo>
                  <a:pt x="5903017" y="566616"/>
                </a:lnTo>
                <a:lnTo>
                  <a:pt x="5897067" y="581804"/>
                </a:lnTo>
                <a:lnTo>
                  <a:pt x="5896649" y="583595"/>
                </a:lnTo>
                <a:lnTo>
                  <a:pt x="5894474" y="589388"/>
                </a:lnTo>
                <a:cubicBezTo>
                  <a:pt x="5892074" y="597005"/>
                  <a:pt x="5890316" y="604728"/>
                  <a:pt x="5889851" y="612658"/>
                </a:cubicBezTo>
                <a:lnTo>
                  <a:pt x="5896649" y="583595"/>
                </a:lnTo>
                <a:lnTo>
                  <a:pt x="5902965" y="566754"/>
                </a:lnTo>
                <a:lnTo>
                  <a:pt x="5903017" y="566616"/>
                </a:lnTo>
                <a:lnTo>
                  <a:pt x="5908855" y="551717"/>
                </a:lnTo>
                <a:lnTo>
                  <a:pt x="5909271" y="549926"/>
                </a:lnTo>
                <a:lnTo>
                  <a:pt x="5911436" y="544146"/>
                </a:lnTo>
                <a:cubicBezTo>
                  <a:pt x="5913823" y="536547"/>
                  <a:pt x="5915561" y="528850"/>
                  <a:pt x="5915999" y="520953"/>
                </a:cubicBezTo>
                <a:close/>
                <a:moveTo>
                  <a:pt x="5864896" y="268794"/>
                </a:moveTo>
                <a:cubicBezTo>
                  <a:pt x="5862371" y="279176"/>
                  <a:pt x="5860668" y="289296"/>
                  <a:pt x="5860021" y="299164"/>
                </a:cubicBezTo>
                <a:cubicBezTo>
                  <a:pt x="5859371" y="309031"/>
                  <a:pt x="5859776" y="318646"/>
                  <a:pt x="5861466" y="328017"/>
                </a:cubicBezTo>
                <a:close/>
                <a:moveTo>
                  <a:pt x="0" y="0"/>
                </a:moveTo>
                <a:lnTo>
                  <a:pt x="6182312" y="0"/>
                </a:lnTo>
                <a:lnTo>
                  <a:pt x="6178097" y="24480"/>
                </a:lnTo>
                <a:cubicBezTo>
                  <a:pt x="6175612" y="32636"/>
                  <a:pt x="6171850" y="40471"/>
                  <a:pt x="6166086" y="47806"/>
                </a:cubicBezTo>
                <a:cubicBezTo>
                  <a:pt x="6151226" y="66857"/>
                  <a:pt x="6154655" y="85336"/>
                  <a:pt x="6156942" y="105718"/>
                </a:cubicBezTo>
                <a:cubicBezTo>
                  <a:pt x="6158656" y="121150"/>
                  <a:pt x="6158085" y="136963"/>
                  <a:pt x="6158277" y="152584"/>
                </a:cubicBezTo>
                <a:cubicBezTo>
                  <a:pt x="6158846" y="180017"/>
                  <a:pt x="6159037" y="207450"/>
                  <a:pt x="6159990" y="234883"/>
                </a:cubicBezTo>
                <a:cubicBezTo>
                  <a:pt x="6160370" y="243648"/>
                  <a:pt x="6165135" y="252600"/>
                  <a:pt x="6164373" y="261173"/>
                </a:cubicBezTo>
                <a:cubicBezTo>
                  <a:pt x="6160752" y="300800"/>
                  <a:pt x="6155037" y="340425"/>
                  <a:pt x="6151798" y="380050"/>
                </a:cubicBezTo>
                <a:cubicBezTo>
                  <a:pt x="6149894" y="402529"/>
                  <a:pt x="6153511" y="425581"/>
                  <a:pt x="6150846" y="447870"/>
                </a:cubicBezTo>
                <a:cubicBezTo>
                  <a:pt x="6147798" y="473587"/>
                  <a:pt x="6139988" y="498733"/>
                  <a:pt x="6135223" y="524262"/>
                </a:cubicBezTo>
                <a:cubicBezTo>
                  <a:pt x="6133891" y="531310"/>
                  <a:pt x="6135606" y="539121"/>
                  <a:pt x="6135985" y="546552"/>
                </a:cubicBezTo>
                <a:cubicBezTo>
                  <a:pt x="6136367" y="554933"/>
                  <a:pt x="6137129" y="563125"/>
                  <a:pt x="6137320" y="571508"/>
                </a:cubicBezTo>
                <a:cubicBezTo>
                  <a:pt x="6137702" y="597037"/>
                  <a:pt x="6137129" y="622564"/>
                  <a:pt x="6138464" y="648092"/>
                </a:cubicBezTo>
                <a:cubicBezTo>
                  <a:pt x="6139225" y="663713"/>
                  <a:pt x="6147035" y="680096"/>
                  <a:pt x="6144177" y="694576"/>
                </a:cubicBezTo>
                <a:cubicBezTo>
                  <a:pt x="6138654" y="724104"/>
                  <a:pt x="6151036" y="753633"/>
                  <a:pt x="6140750" y="783158"/>
                </a:cubicBezTo>
                <a:cubicBezTo>
                  <a:pt x="6137702" y="792306"/>
                  <a:pt x="6145322" y="804877"/>
                  <a:pt x="6145702" y="815929"/>
                </a:cubicBezTo>
                <a:cubicBezTo>
                  <a:pt x="6146654" y="843552"/>
                  <a:pt x="6146464" y="871173"/>
                  <a:pt x="6146274" y="898797"/>
                </a:cubicBezTo>
                <a:cubicBezTo>
                  <a:pt x="6146084" y="923562"/>
                  <a:pt x="6148750" y="949281"/>
                  <a:pt x="6143416" y="973095"/>
                </a:cubicBezTo>
                <a:cubicBezTo>
                  <a:pt x="6137702" y="998052"/>
                  <a:pt x="6138464" y="1020529"/>
                  <a:pt x="6144940" y="1044725"/>
                </a:cubicBezTo>
                <a:cubicBezTo>
                  <a:pt x="6149322" y="1061298"/>
                  <a:pt x="6149894" y="1078826"/>
                  <a:pt x="6151226" y="1095972"/>
                </a:cubicBezTo>
                <a:cubicBezTo>
                  <a:pt x="6152750" y="1114449"/>
                  <a:pt x="6148750" y="1134834"/>
                  <a:pt x="6155037" y="1151600"/>
                </a:cubicBezTo>
                <a:cubicBezTo>
                  <a:pt x="6173706" y="1201512"/>
                  <a:pt x="6177706" y="1252757"/>
                  <a:pt x="6177706" y="1304955"/>
                </a:cubicBezTo>
                <a:cubicBezTo>
                  <a:pt x="6177706" y="1314483"/>
                  <a:pt x="6175041" y="1324198"/>
                  <a:pt x="6172183" y="1333341"/>
                </a:cubicBezTo>
                <a:cubicBezTo>
                  <a:pt x="6155037" y="1386684"/>
                  <a:pt x="6156560" y="1440216"/>
                  <a:pt x="6167039" y="1494509"/>
                </a:cubicBezTo>
                <a:cubicBezTo>
                  <a:pt x="6169325" y="1505751"/>
                  <a:pt x="6169706" y="1518324"/>
                  <a:pt x="6167421" y="1529563"/>
                </a:cubicBezTo>
                <a:cubicBezTo>
                  <a:pt x="6160752" y="1561189"/>
                  <a:pt x="6149702" y="1591859"/>
                  <a:pt x="6144940" y="1623675"/>
                </a:cubicBezTo>
                <a:cubicBezTo>
                  <a:pt x="6137129" y="1676253"/>
                  <a:pt x="6163417" y="1721785"/>
                  <a:pt x="6180565" y="1768838"/>
                </a:cubicBezTo>
                <a:cubicBezTo>
                  <a:pt x="6196758" y="1813610"/>
                  <a:pt x="6233335" y="1851709"/>
                  <a:pt x="6225142" y="1904673"/>
                </a:cubicBezTo>
                <a:cubicBezTo>
                  <a:pt x="6224381" y="1910004"/>
                  <a:pt x="6229524" y="1915912"/>
                  <a:pt x="6230858" y="1921817"/>
                </a:cubicBezTo>
                <a:cubicBezTo>
                  <a:pt x="6234479" y="1938009"/>
                  <a:pt x="6238857" y="1954202"/>
                  <a:pt x="6240574" y="1970586"/>
                </a:cubicBezTo>
                <a:cubicBezTo>
                  <a:pt x="6242861" y="1990589"/>
                  <a:pt x="6242100" y="2010974"/>
                  <a:pt x="6244004" y="2030977"/>
                </a:cubicBezTo>
                <a:cubicBezTo>
                  <a:pt x="6245147" y="2043835"/>
                  <a:pt x="6247242" y="2056600"/>
                  <a:pt x="6249052" y="2069340"/>
                </a:cubicBezTo>
                <a:lnTo>
                  <a:pt x="6249303" y="2072225"/>
                </a:lnTo>
                <a:lnTo>
                  <a:pt x="6249303" y="2131532"/>
                </a:lnTo>
                <a:lnTo>
                  <a:pt x="6248432" y="2138304"/>
                </a:lnTo>
                <a:cubicBezTo>
                  <a:pt x="6246241" y="2148519"/>
                  <a:pt x="6243623" y="2158712"/>
                  <a:pt x="6241908" y="2168903"/>
                </a:cubicBezTo>
                <a:cubicBezTo>
                  <a:pt x="6237145" y="2197670"/>
                  <a:pt x="6238479" y="2229296"/>
                  <a:pt x="6226286" y="2254633"/>
                </a:cubicBezTo>
                <a:cubicBezTo>
                  <a:pt x="6213332" y="2281683"/>
                  <a:pt x="6207426" y="2307402"/>
                  <a:pt x="6211426" y="2335405"/>
                </a:cubicBezTo>
                <a:cubicBezTo>
                  <a:pt x="6212760" y="2344741"/>
                  <a:pt x="6220762" y="2356744"/>
                  <a:pt x="6228952" y="2360933"/>
                </a:cubicBezTo>
                <a:cubicBezTo>
                  <a:pt x="6247241" y="2370270"/>
                  <a:pt x="6250481" y="2383032"/>
                  <a:pt x="6244193" y="2400369"/>
                </a:cubicBezTo>
                <a:cubicBezTo>
                  <a:pt x="6238857" y="2415420"/>
                  <a:pt x="6236192" y="2433897"/>
                  <a:pt x="6225904" y="2444184"/>
                </a:cubicBezTo>
                <a:cubicBezTo>
                  <a:pt x="6196758" y="2473333"/>
                  <a:pt x="6195806" y="2510483"/>
                  <a:pt x="6187996" y="2546678"/>
                </a:cubicBezTo>
                <a:cubicBezTo>
                  <a:pt x="6183231" y="2568774"/>
                  <a:pt x="6183041" y="2589352"/>
                  <a:pt x="6186279" y="2611450"/>
                </a:cubicBezTo>
                <a:cubicBezTo>
                  <a:pt x="6193518" y="2659455"/>
                  <a:pt x="6183231" y="2706131"/>
                  <a:pt x="6170087" y="2752235"/>
                </a:cubicBezTo>
                <a:cubicBezTo>
                  <a:pt x="6161325" y="2782716"/>
                  <a:pt x="6155990" y="2813958"/>
                  <a:pt x="6147035" y="2844248"/>
                </a:cubicBezTo>
                <a:cubicBezTo>
                  <a:pt x="6140177" y="2866918"/>
                  <a:pt x="6131985" y="2889587"/>
                  <a:pt x="6120937" y="2910353"/>
                </a:cubicBezTo>
                <a:cubicBezTo>
                  <a:pt x="6104743" y="2940455"/>
                  <a:pt x="6080358" y="2966742"/>
                  <a:pt x="6086835" y="3005035"/>
                </a:cubicBezTo>
                <a:cubicBezTo>
                  <a:pt x="6092550" y="3038756"/>
                  <a:pt x="6080550" y="3069235"/>
                  <a:pt x="6069119" y="3100099"/>
                </a:cubicBezTo>
                <a:cubicBezTo>
                  <a:pt x="6060737" y="3122770"/>
                  <a:pt x="6052162" y="3145436"/>
                  <a:pt x="6046828" y="3168870"/>
                </a:cubicBezTo>
                <a:cubicBezTo>
                  <a:pt x="6040542" y="3196686"/>
                  <a:pt x="6043210" y="3228119"/>
                  <a:pt x="6031589" y="3252885"/>
                </a:cubicBezTo>
                <a:cubicBezTo>
                  <a:pt x="6019396" y="3278795"/>
                  <a:pt x="6027588" y="3300319"/>
                  <a:pt x="6031017" y="3323372"/>
                </a:cubicBezTo>
                <a:cubicBezTo>
                  <a:pt x="6036353" y="3360139"/>
                  <a:pt x="6046258" y="3396719"/>
                  <a:pt x="6033685" y="3433866"/>
                </a:cubicBezTo>
                <a:cubicBezTo>
                  <a:pt x="6018444" y="3479015"/>
                  <a:pt x="6002060" y="3523785"/>
                  <a:pt x="5987583" y="3569124"/>
                </a:cubicBezTo>
                <a:cubicBezTo>
                  <a:pt x="5982056" y="3586653"/>
                  <a:pt x="5979770" y="3605509"/>
                  <a:pt x="5977295" y="3623799"/>
                </a:cubicBezTo>
                <a:cubicBezTo>
                  <a:pt x="5975197" y="3641134"/>
                  <a:pt x="5980533" y="3661899"/>
                  <a:pt x="5972533" y="3675238"/>
                </a:cubicBezTo>
                <a:cubicBezTo>
                  <a:pt x="5951958" y="3709529"/>
                  <a:pt x="5941860" y="3744770"/>
                  <a:pt x="5941860" y="3784397"/>
                </a:cubicBezTo>
                <a:cubicBezTo>
                  <a:pt x="5941860" y="3799258"/>
                  <a:pt x="5933287" y="3813737"/>
                  <a:pt x="5931762" y="3828785"/>
                </a:cubicBezTo>
                <a:cubicBezTo>
                  <a:pt x="5929858" y="3849362"/>
                  <a:pt x="5924714" y="3872985"/>
                  <a:pt x="5931955" y="3890891"/>
                </a:cubicBezTo>
                <a:cubicBezTo>
                  <a:pt x="5949100" y="3932993"/>
                  <a:pt x="5934810" y="3967091"/>
                  <a:pt x="5917857" y="4003861"/>
                </a:cubicBezTo>
                <a:cubicBezTo>
                  <a:pt x="5901092" y="4040058"/>
                  <a:pt x="5887757" y="4078159"/>
                  <a:pt x="5876707" y="4116641"/>
                </a:cubicBezTo>
                <a:cubicBezTo>
                  <a:pt x="5872706" y="4131119"/>
                  <a:pt x="5879375" y="4148453"/>
                  <a:pt x="5880708" y="4164458"/>
                </a:cubicBezTo>
                <a:cubicBezTo>
                  <a:pt x="5881089" y="4170174"/>
                  <a:pt x="5881661" y="4176461"/>
                  <a:pt x="5879756" y="4181603"/>
                </a:cubicBezTo>
                <a:cubicBezTo>
                  <a:pt x="5861466" y="4231324"/>
                  <a:pt x="5847560" y="4281810"/>
                  <a:pt x="5857085" y="4335722"/>
                </a:cubicBezTo>
                <a:cubicBezTo>
                  <a:pt x="5858038" y="4340674"/>
                  <a:pt x="5855942" y="4346201"/>
                  <a:pt x="5854608" y="4351154"/>
                </a:cubicBezTo>
                <a:cubicBezTo>
                  <a:pt x="5847751" y="4375349"/>
                  <a:pt x="5836892" y="4398972"/>
                  <a:pt x="5834415" y="4423545"/>
                </a:cubicBezTo>
                <a:cubicBezTo>
                  <a:pt x="5828319" y="4484127"/>
                  <a:pt x="5825841" y="4545086"/>
                  <a:pt x="5821841" y="4606053"/>
                </a:cubicBezTo>
                <a:cubicBezTo>
                  <a:pt x="5821653" y="4609863"/>
                  <a:pt x="5821653" y="4613864"/>
                  <a:pt x="5820317" y="4617291"/>
                </a:cubicBezTo>
                <a:cubicBezTo>
                  <a:pt x="5812125" y="4639772"/>
                  <a:pt x="5814794" y="4659393"/>
                  <a:pt x="5830414" y="4678445"/>
                </a:cubicBezTo>
                <a:cubicBezTo>
                  <a:pt x="5837273" y="4686828"/>
                  <a:pt x="5840892" y="4698258"/>
                  <a:pt x="5844703" y="4708734"/>
                </a:cubicBezTo>
                <a:cubicBezTo>
                  <a:pt x="5850418" y="4724167"/>
                  <a:pt x="5855942" y="4739978"/>
                  <a:pt x="5859562" y="4755980"/>
                </a:cubicBezTo>
                <a:cubicBezTo>
                  <a:pt x="5862991" y="4771793"/>
                  <a:pt x="5867753" y="4788747"/>
                  <a:pt x="5865088" y="4803988"/>
                </a:cubicBezTo>
                <a:cubicBezTo>
                  <a:pt x="5860326" y="4831420"/>
                  <a:pt x="5849657" y="4857522"/>
                  <a:pt x="5842606" y="4884572"/>
                </a:cubicBezTo>
                <a:cubicBezTo>
                  <a:pt x="5840129" y="4893907"/>
                  <a:pt x="5840512" y="4904195"/>
                  <a:pt x="5840321" y="4913909"/>
                </a:cubicBezTo>
                <a:cubicBezTo>
                  <a:pt x="5839750" y="4936201"/>
                  <a:pt x="5845274" y="4959061"/>
                  <a:pt x="5829462" y="4979253"/>
                </a:cubicBezTo>
                <a:cubicBezTo>
                  <a:pt x="5814602" y="4997922"/>
                  <a:pt x="5818983" y="5016785"/>
                  <a:pt x="5830223" y="5036405"/>
                </a:cubicBezTo>
                <a:cubicBezTo>
                  <a:pt x="5838225" y="5050504"/>
                  <a:pt x="5844513" y="5066505"/>
                  <a:pt x="5847560" y="5082317"/>
                </a:cubicBezTo>
                <a:cubicBezTo>
                  <a:pt x="5851752" y="5104036"/>
                  <a:pt x="5853466" y="5125562"/>
                  <a:pt x="5850988" y="5148995"/>
                </a:cubicBezTo>
                <a:cubicBezTo>
                  <a:pt x="5849275" y="5165570"/>
                  <a:pt x="5848512" y="5179097"/>
                  <a:pt x="5838416" y="5192051"/>
                </a:cubicBezTo>
                <a:cubicBezTo>
                  <a:pt x="5836892" y="5194145"/>
                  <a:pt x="5836510" y="5197955"/>
                  <a:pt x="5836703" y="5200813"/>
                </a:cubicBezTo>
                <a:cubicBezTo>
                  <a:pt x="5839941" y="5238343"/>
                  <a:pt x="5838225" y="5275491"/>
                  <a:pt x="5835937" y="5313403"/>
                </a:cubicBezTo>
                <a:cubicBezTo>
                  <a:pt x="5832892" y="5361598"/>
                  <a:pt x="5841844" y="5412276"/>
                  <a:pt x="5873849" y="5453995"/>
                </a:cubicBezTo>
                <a:cubicBezTo>
                  <a:pt x="5878613" y="5460092"/>
                  <a:pt x="5880708" y="5469236"/>
                  <a:pt x="5881852" y="5477239"/>
                </a:cubicBezTo>
                <a:cubicBezTo>
                  <a:pt x="5886804" y="5514957"/>
                  <a:pt x="5890233" y="5552869"/>
                  <a:pt x="5895758" y="5590590"/>
                </a:cubicBezTo>
                <a:cubicBezTo>
                  <a:pt x="5898806" y="5611164"/>
                  <a:pt x="5901474" y="5632691"/>
                  <a:pt x="5909856" y="5651360"/>
                </a:cubicBezTo>
                <a:cubicBezTo>
                  <a:pt x="5918047" y="5669647"/>
                  <a:pt x="5927762" y="5684320"/>
                  <a:pt x="5910618" y="5695178"/>
                </a:cubicBezTo>
                <a:cubicBezTo>
                  <a:pt x="5919762" y="5714607"/>
                  <a:pt x="5927383" y="5731564"/>
                  <a:pt x="5935573" y="5748136"/>
                </a:cubicBezTo>
                <a:cubicBezTo>
                  <a:pt x="5938620" y="5754234"/>
                  <a:pt x="5943575" y="5759378"/>
                  <a:pt x="5946433" y="5765474"/>
                </a:cubicBezTo>
                <a:cubicBezTo>
                  <a:pt x="5949481" y="5771953"/>
                  <a:pt x="5951385" y="5779191"/>
                  <a:pt x="5952911" y="5786239"/>
                </a:cubicBezTo>
                <a:cubicBezTo>
                  <a:pt x="5959768" y="5817674"/>
                  <a:pt x="5966054" y="5849107"/>
                  <a:pt x="5973485" y="5880348"/>
                </a:cubicBezTo>
                <a:cubicBezTo>
                  <a:pt x="5975008" y="5886447"/>
                  <a:pt x="5981104" y="5891590"/>
                  <a:pt x="5985103" y="5897114"/>
                </a:cubicBezTo>
                <a:cubicBezTo>
                  <a:pt x="5987772" y="5900735"/>
                  <a:pt x="5991773" y="5904353"/>
                  <a:pt x="5992345" y="5908355"/>
                </a:cubicBezTo>
                <a:cubicBezTo>
                  <a:pt x="5996917" y="5938836"/>
                  <a:pt x="6002252" y="5969124"/>
                  <a:pt x="6004537" y="5999796"/>
                </a:cubicBezTo>
                <a:cubicBezTo>
                  <a:pt x="6006440" y="6025515"/>
                  <a:pt x="6005871" y="6050282"/>
                  <a:pt x="6039018" y="6056948"/>
                </a:cubicBezTo>
                <a:cubicBezTo>
                  <a:pt x="6044734" y="6058092"/>
                  <a:pt x="6050831" y="6066284"/>
                  <a:pt x="6053687" y="6072569"/>
                </a:cubicBezTo>
                <a:cubicBezTo>
                  <a:pt x="6061879" y="6090477"/>
                  <a:pt x="6067404" y="6109530"/>
                  <a:pt x="6075785" y="6127247"/>
                </a:cubicBezTo>
                <a:cubicBezTo>
                  <a:pt x="6103790" y="6185351"/>
                  <a:pt x="6121508" y="6246121"/>
                  <a:pt x="6118269" y="6311084"/>
                </a:cubicBezTo>
                <a:cubicBezTo>
                  <a:pt x="6117317" y="6331277"/>
                  <a:pt x="6107028" y="6350899"/>
                  <a:pt x="6103217" y="6363664"/>
                </a:cubicBezTo>
                <a:cubicBezTo>
                  <a:pt x="6118269" y="6400429"/>
                  <a:pt x="6132747" y="6431292"/>
                  <a:pt x="6143606" y="6463490"/>
                </a:cubicBezTo>
                <a:cubicBezTo>
                  <a:pt x="6153322" y="6491874"/>
                  <a:pt x="6159418" y="6521593"/>
                  <a:pt x="6166466" y="6550742"/>
                </a:cubicBezTo>
                <a:cubicBezTo>
                  <a:pt x="6169135" y="6561411"/>
                  <a:pt x="6170658" y="6572269"/>
                  <a:pt x="6171993" y="6583128"/>
                </a:cubicBezTo>
                <a:cubicBezTo>
                  <a:pt x="6176183" y="6617036"/>
                  <a:pt x="6166086" y="6652472"/>
                  <a:pt x="6182089" y="6685617"/>
                </a:cubicBezTo>
                <a:cubicBezTo>
                  <a:pt x="6190471" y="6702955"/>
                  <a:pt x="6200567" y="6720103"/>
                  <a:pt x="6204949" y="6738388"/>
                </a:cubicBezTo>
                <a:cubicBezTo>
                  <a:pt x="6209712" y="6758011"/>
                  <a:pt x="6217142" y="6777207"/>
                  <a:pt x="6222453" y="6796804"/>
                </a:cubicBezTo>
                <a:lnTo>
                  <a:pt x="6227224" y="6857457"/>
                </a:lnTo>
                <a:lnTo>
                  <a:pt x="6099985" y="6857457"/>
                </a:lnTo>
                <a:lnTo>
                  <a:pt x="6099985" y="6857998"/>
                </a:lnTo>
                <a:lnTo>
                  <a:pt x="0" y="6857998"/>
                </a:lnTo>
                <a:close/>
              </a:path>
            </a:pathLst>
          </a:custGeom>
          <a:effectLst>
            <a:outerShdw blurRad="381000" dist="152400" algn="tl" rotWithShape="0">
              <a:prstClr val="black">
                <a:alpha val="10000"/>
              </a:prstClr>
            </a:outerShdw>
          </a:effectLst>
        </p:spPr>
      </p:pic>
      <p:sp>
        <p:nvSpPr>
          <p:cNvPr id="1094" name="Freeform: Shape 1088">
            <a:extLst>
              <a:ext uri="{FF2B5EF4-FFF2-40B4-BE49-F238E27FC236}">
                <a16:creationId xmlns:a16="http://schemas.microsoft.com/office/drawing/2014/main" id="{B01367A3-F670-4BD9-9972-F7E97FC22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95" name="Freeform: Shape 1090">
            <a:extLst>
              <a:ext uri="{FF2B5EF4-FFF2-40B4-BE49-F238E27FC236}">
                <a16:creationId xmlns:a16="http://schemas.microsoft.com/office/drawing/2014/main" id="{38C3DB02-606C-40EC-8381-7A29A1ADF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9980212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347211B-B68F-5B0B-E5F8-897970A1C324}"/>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4DA45A7F-B8B0-E9AF-8EFD-665254F1575F}"/>
              </a:ext>
            </a:extLst>
          </p:cNvPr>
          <p:cNvSpPr>
            <a:spLocks noGrp="1"/>
          </p:cNvSpPr>
          <p:nvPr>
            <p:ph idx="1"/>
          </p:nvPr>
        </p:nvSpPr>
        <p:spPr>
          <a:xfrm>
            <a:off x="355600" y="487334"/>
            <a:ext cx="11480800" cy="5632334"/>
          </a:xfrm>
        </p:spPr>
        <p:txBody>
          <a:bodyPr>
            <a:noAutofit/>
          </a:bodyPr>
          <a:lstStyle/>
          <a:p>
            <a:pPr marL="0" indent="0" algn="just">
              <a:buNone/>
            </a:pPr>
            <a:r>
              <a:rPr lang="nl-NL" sz="4000" b="1" dirty="0">
                <a:solidFill>
                  <a:schemeClr val="accent4"/>
                </a:solidFill>
              </a:rPr>
              <a:t>Hosea 11:5-7 </a:t>
            </a:r>
          </a:p>
          <a:p>
            <a:pPr marL="0" indent="0" algn="just">
              <a:buNone/>
            </a:pPr>
            <a:r>
              <a:rPr lang="nl-NL" sz="3600" dirty="0">
                <a:solidFill>
                  <a:schemeClr val="accent4"/>
                </a:solidFill>
              </a:rPr>
              <a:t>5</a:t>
            </a:r>
            <a:r>
              <a:rPr lang="nl-NL" sz="3600" dirty="0">
                <a:solidFill>
                  <a:schemeClr val="bg1"/>
                </a:solidFill>
              </a:rPr>
              <a:t> Zouden zij niet naar Egypte terugkeren,</a:t>
            </a:r>
          </a:p>
          <a:p>
            <a:pPr marL="0" indent="0" algn="just">
              <a:buNone/>
            </a:pPr>
            <a:r>
              <a:rPr lang="nl-NL" sz="3600" dirty="0">
                <a:solidFill>
                  <a:schemeClr val="bg1"/>
                </a:solidFill>
              </a:rPr>
              <a:t>zou Assyrië niet over hen heersen,</a:t>
            </a:r>
          </a:p>
          <a:p>
            <a:pPr marL="0" indent="0" algn="just">
              <a:buNone/>
            </a:pPr>
            <a:r>
              <a:rPr lang="nl-NL" sz="3600" dirty="0">
                <a:solidFill>
                  <a:schemeClr val="bg1"/>
                </a:solidFill>
              </a:rPr>
              <a:t>nu zij weigeren naar Mij terug te keren?</a:t>
            </a:r>
          </a:p>
          <a:p>
            <a:pPr marL="0" indent="0" algn="just">
              <a:buNone/>
            </a:pPr>
            <a:r>
              <a:rPr lang="nl-NL" sz="3600" dirty="0">
                <a:solidFill>
                  <a:schemeClr val="accent4"/>
                </a:solidFill>
              </a:rPr>
              <a:t>6</a:t>
            </a:r>
            <a:r>
              <a:rPr lang="nl-NL" sz="3600" dirty="0">
                <a:solidFill>
                  <a:schemeClr val="bg1"/>
                </a:solidFill>
              </a:rPr>
              <a:t> Het zwaard zal rondwaren in hun steden</a:t>
            </a:r>
          </a:p>
          <a:p>
            <a:pPr marL="0" indent="0" algn="just">
              <a:buNone/>
            </a:pPr>
            <a:r>
              <a:rPr lang="nl-NL" sz="3600" dirty="0">
                <a:solidFill>
                  <a:schemeClr val="bg1"/>
                </a:solidFill>
              </a:rPr>
              <a:t>en hun orakelpriesters verslinden</a:t>
            </a:r>
          </a:p>
          <a:p>
            <a:pPr marL="0" indent="0" algn="just">
              <a:buNone/>
            </a:pPr>
            <a:r>
              <a:rPr lang="nl-NL" sz="3600" dirty="0">
                <a:solidFill>
                  <a:schemeClr val="bg1"/>
                </a:solidFill>
              </a:rPr>
              <a:t>om alles wat ze hebben uitgebroed.</a:t>
            </a:r>
          </a:p>
          <a:p>
            <a:pPr marL="0" indent="0" algn="just">
              <a:buNone/>
            </a:pPr>
            <a:r>
              <a:rPr lang="nl-NL" sz="3600" dirty="0">
                <a:solidFill>
                  <a:schemeClr val="accent4"/>
                </a:solidFill>
              </a:rPr>
              <a:t>7</a:t>
            </a:r>
            <a:r>
              <a:rPr lang="nl-NL" sz="3600" dirty="0">
                <a:solidFill>
                  <a:schemeClr val="bg1"/>
                </a:solidFill>
              </a:rPr>
              <a:t> Mijn volk bijt zich vast in zijn ontrouw jegens Mij.</a:t>
            </a:r>
          </a:p>
          <a:p>
            <a:pPr marL="0" indent="0" algn="just">
              <a:buNone/>
            </a:pPr>
            <a:r>
              <a:rPr lang="nl-NL" sz="3600" dirty="0">
                <a:solidFill>
                  <a:schemeClr val="bg1"/>
                </a:solidFill>
              </a:rPr>
              <a:t>Al roepen ze tot Mij, de Allerhoogste,</a:t>
            </a:r>
          </a:p>
          <a:p>
            <a:pPr marL="0" indent="0" algn="just">
              <a:buNone/>
            </a:pPr>
            <a:r>
              <a:rPr lang="nl-NL" sz="3600" dirty="0">
                <a:solidFill>
                  <a:schemeClr val="bg1"/>
                </a:solidFill>
              </a:rPr>
              <a:t>Ik zal hun lot niet verlichten.</a:t>
            </a:r>
          </a:p>
        </p:txBody>
      </p:sp>
    </p:spTree>
    <p:extLst>
      <p:ext uri="{BB962C8B-B14F-4D97-AF65-F5344CB8AC3E}">
        <p14:creationId xmlns:p14="http://schemas.microsoft.com/office/powerpoint/2010/main" val="148083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8EFA590-59E8-0580-2FF7-A42A23183E9D}"/>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DE069B6E-AE2A-1795-40A0-904A6FA070CD}"/>
              </a:ext>
            </a:extLst>
          </p:cNvPr>
          <p:cNvSpPr>
            <a:spLocks noGrp="1"/>
          </p:cNvSpPr>
          <p:nvPr>
            <p:ph idx="1"/>
          </p:nvPr>
        </p:nvSpPr>
        <p:spPr>
          <a:xfrm>
            <a:off x="355600" y="487334"/>
            <a:ext cx="11480800" cy="5632334"/>
          </a:xfrm>
        </p:spPr>
        <p:txBody>
          <a:bodyPr>
            <a:noAutofit/>
          </a:bodyPr>
          <a:lstStyle/>
          <a:p>
            <a:pPr marL="0" indent="0" algn="just">
              <a:buNone/>
            </a:pPr>
            <a:r>
              <a:rPr lang="nl-NL" sz="4000" b="1" dirty="0">
                <a:solidFill>
                  <a:schemeClr val="accent4"/>
                </a:solidFill>
              </a:rPr>
              <a:t>Hosea 11:8-9 </a:t>
            </a:r>
            <a:endParaRPr lang="nl-NL" sz="4000" dirty="0">
              <a:solidFill>
                <a:schemeClr val="accent4"/>
              </a:solidFill>
            </a:endParaRPr>
          </a:p>
          <a:p>
            <a:pPr marL="0" indent="0" algn="just">
              <a:buNone/>
            </a:pPr>
            <a:r>
              <a:rPr lang="nl-NL" sz="3600" dirty="0">
                <a:solidFill>
                  <a:schemeClr val="accent4"/>
                </a:solidFill>
              </a:rPr>
              <a:t>8 </a:t>
            </a:r>
            <a:r>
              <a:rPr lang="nl-NL" sz="3600" dirty="0">
                <a:solidFill>
                  <a:schemeClr val="bg1"/>
                </a:solidFill>
              </a:rPr>
              <a:t>Ach Efraïm, hoe zou ik je ooit kunnen prijsgeven? Hoe zou ik je kunnen uitleveren, Israël? Zou ik je prijsgeven als </a:t>
            </a:r>
            <a:r>
              <a:rPr lang="nl-NL" sz="3600" dirty="0" err="1">
                <a:solidFill>
                  <a:schemeClr val="bg1"/>
                </a:solidFill>
              </a:rPr>
              <a:t>Adma</a:t>
            </a:r>
            <a:r>
              <a:rPr lang="nl-NL" sz="3600" dirty="0">
                <a:solidFill>
                  <a:schemeClr val="bg1"/>
                </a:solidFill>
              </a:rPr>
              <a:t>, je laten ondergaan als </a:t>
            </a:r>
            <a:r>
              <a:rPr lang="nl-NL" sz="3600" dirty="0" err="1">
                <a:solidFill>
                  <a:schemeClr val="bg1"/>
                </a:solidFill>
              </a:rPr>
              <a:t>Seboïm</a:t>
            </a:r>
            <a:r>
              <a:rPr lang="nl-NL" sz="3600" dirty="0">
                <a:solidFill>
                  <a:schemeClr val="bg1"/>
                </a:solidFill>
              </a:rPr>
              <a:t>? </a:t>
            </a:r>
            <a:r>
              <a:rPr lang="nl-NL" sz="3600" dirty="0">
                <a:solidFill>
                  <a:schemeClr val="accent4"/>
                </a:solidFill>
              </a:rPr>
              <a:t>Mijn hart wordt verscheurd, door barmhartigheid word ik bewogen.</a:t>
            </a:r>
          </a:p>
          <a:p>
            <a:pPr marL="0" indent="0" algn="just">
              <a:buNone/>
            </a:pPr>
            <a:r>
              <a:rPr lang="nl-NL" sz="3600" dirty="0">
                <a:solidFill>
                  <a:schemeClr val="accent4"/>
                </a:solidFill>
              </a:rPr>
              <a:t>9 </a:t>
            </a:r>
            <a:r>
              <a:rPr lang="nl-NL" sz="3600" dirty="0">
                <a:solidFill>
                  <a:schemeClr val="bg1"/>
                </a:solidFill>
              </a:rPr>
              <a:t>Ik zal mijn toorn laten varen en Efraïm niet opnieuw te gronde richten. Want God ben ik, en geen mens, ik ben in jullie midden, ik ben heilig, ik zal niet meer in woede ontsteken.</a:t>
            </a:r>
          </a:p>
        </p:txBody>
      </p:sp>
    </p:spTree>
    <p:extLst>
      <p:ext uri="{BB962C8B-B14F-4D97-AF65-F5344CB8AC3E}">
        <p14:creationId xmlns:p14="http://schemas.microsoft.com/office/powerpoint/2010/main" val="27777122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CEDECE7-C483-3F07-C509-FCD869E91E2F}"/>
            </a:ext>
          </a:extLst>
        </p:cNvPr>
        <p:cNvGrpSpPr/>
        <p:nvPr/>
      </p:nvGrpSpPr>
      <p:grpSpPr>
        <a:xfrm>
          <a:off x="0" y="0"/>
          <a:ext cx="0" cy="0"/>
          <a:chOff x="0" y="0"/>
          <a:chExt cx="0" cy="0"/>
        </a:xfrm>
      </p:grpSpPr>
      <p:sp>
        <p:nvSpPr>
          <p:cNvPr id="4" name="Tijdelijke aanduiding voor inhoud 3">
            <a:extLst>
              <a:ext uri="{FF2B5EF4-FFF2-40B4-BE49-F238E27FC236}">
                <a16:creationId xmlns:a16="http://schemas.microsoft.com/office/drawing/2014/main" id="{716D7E3C-0B48-352F-6204-B94A6748D0CD}"/>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19249660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30F9AA9-A40E-218C-BADE-F1646577FC91}"/>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D1BD9AF4-0A71-639C-E981-5A0AAE01BDDC}"/>
              </a:ext>
            </a:extLst>
          </p:cNvPr>
          <p:cNvSpPr>
            <a:spLocks noGrp="1"/>
          </p:cNvSpPr>
          <p:nvPr>
            <p:ph idx="1"/>
          </p:nvPr>
        </p:nvSpPr>
        <p:spPr>
          <a:xfrm>
            <a:off x="355600" y="487334"/>
            <a:ext cx="11480800" cy="5632334"/>
          </a:xfrm>
        </p:spPr>
        <p:txBody>
          <a:bodyPr>
            <a:noAutofit/>
          </a:bodyPr>
          <a:lstStyle/>
          <a:p>
            <a:pPr marL="0" indent="0" algn="just">
              <a:buNone/>
            </a:pPr>
            <a:r>
              <a:rPr lang="nl-NL" sz="4000" b="1" dirty="0">
                <a:solidFill>
                  <a:schemeClr val="accent4"/>
                </a:solidFill>
              </a:rPr>
              <a:t>Romeinen 8:16-17 </a:t>
            </a:r>
          </a:p>
          <a:p>
            <a:pPr marL="0" indent="0" algn="just">
              <a:buNone/>
            </a:pPr>
            <a:r>
              <a:rPr lang="nl-NL" sz="4000" dirty="0">
                <a:solidFill>
                  <a:schemeClr val="accent4"/>
                </a:solidFill>
              </a:rPr>
              <a:t>16</a:t>
            </a:r>
            <a:r>
              <a:rPr lang="nl-NL" sz="3600" dirty="0">
                <a:solidFill>
                  <a:schemeClr val="bg1"/>
                </a:solidFill>
              </a:rPr>
              <a:t> De Geest zelf verzekert onze geest dat wij Gods kinderen zijn. </a:t>
            </a:r>
            <a:r>
              <a:rPr lang="nl-NL" sz="4000" dirty="0">
                <a:solidFill>
                  <a:schemeClr val="accent4"/>
                </a:solidFill>
              </a:rPr>
              <a:t>17</a:t>
            </a:r>
            <a:r>
              <a:rPr lang="nl-NL" sz="3600" dirty="0">
                <a:solidFill>
                  <a:schemeClr val="bg1"/>
                </a:solidFill>
              </a:rPr>
              <a:t> En als we zijn kinderen zijn, zijn we ook zijn erfgenamen: erfgenamen van God, samen met Christus. Want wij delen in zijn lijden om ook met Hem te kunnen delen in Gods luister.</a:t>
            </a:r>
          </a:p>
        </p:txBody>
      </p:sp>
    </p:spTree>
    <p:extLst>
      <p:ext uri="{BB962C8B-B14F-4D97-AF65-F5344CB8AC3E}">
        <p14:creationId xmlns:p14="http://schemas.microsoft.com/office/powerpoint/2010/main" val="12630372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9D16F73-19B1-A3F4-8498-A90779B3273A}"/>
            </a:ext>
          </a:extLst>
        </p:cNvPr>
        <p:cNvGrpSpPr/>
        <p:nvPr/>
      </p:nvGrpSpPr>
      <p:grpSpPr>
        <a:xfrm>
          <a:off x="0" y="0"/>
          <a:ext cx="0" cy="0"/>
          <a:chOff x="0" y="0"/>
          <a:chExt cx="0" cy="0"/>
        </a:xfrm>
      </p:grpSpPr>
      <p:sp>
        <p:nvSpPr>
          <p:cNvPr id="4" name="Tijdelijke aanduiding voor inhoud 3">
            <a:extLst>
              <a:ext uri="{FF2B5EF4-FFF2-40B4-BE49-F238E27FC236}">
                <a16:creationId xmlns:a16="http://schemas.microsoft.com/office/drawing/2014/main" id="{02E4612B-AB53-67E9-DE4A-C1BE3B2AD882}"/>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31404559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0628C1A-67B8-1DB2-A117-DA80696BD956}"/>
            </a:ext>
          </a:extLst>
        </p:cNvPr>
        <p:cNvGrpSpPr/>
        <p:nvPr/>
      </p:nvGrpSpPr>
      <p:grpSpPr>
        <a:xfrm>
          <a:off x="0" y="0"/>
          <a:ext cx="0" cy="0"/>
          <a:chOff x="0" y="0"/>
          <a:chExt cx="0" cy="0"/>
        </a:xfrm>
      </p:grpSpPr>
      <p:sp>
        <p:nvSpPr>
          <p:cNvPr id="4" name="Tijdelijke aanduiding voor inhoud 3">
            <a:extLst>
              <a:ext uri="{FF2B5EF4-FFF2-40B4-BE49-F238E27FC236}">
                <a16:creationId xmlns:a16="http://schemas.microsoft.com/office/drawing/2014/main" id="{41ACE55B-DFD8-09FE-CA3A-0F4305CF454F}"/>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7293693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D04AA578-4D7C-435F-8509-BBEDC0EAFD9F}"/>
              </a:ext>
            </a:extLst>
          </p:cNvPr>
          <p:cNvSpPr>
            <a:spLocks noGrp="1"/>
          </p:cNvSpPr>
          <p:nvPr>
            <p:ph idx="1"/>
          </p:nvPr>
        </p:nvSpPr>
        <p:spPr>
          <a:xfrm>
            <a:off x="314036" y="378690"/>
            <a:ext cx="11480800" cy="6234545"/>
          </a:xfrm>
        </p:spPr>
        <p:txBody>
          <a:bodyPr>
            <a:noAutofit/>
          </a:bodyPr>
          <a:lstStyle/>
          <a:p>
            <a:pPr marL="0" indent="0" algn="just">
              <a:buNone/>
            </a:pPr>
            <a:r>
              <a:rPr lang="nl-NL" sz="4000" b="1" dirty="0">
                <a:solidFill>
                  <a:schemeClr val="accent4"/>
                </a:solidFill>
              </a:rPr>
              <a:t>Lucas 15</a:t>
            </a:r>
          </a:p>
          <a:p>
            <a:pPr marL="0" indent="0" algn="just">
              <a:buNone/>
            </a:pPr>
            <a:r>
              <a:rPr lang="nl-NL" sz="4000" dirty="0">
                <a:solidFill>
                  <a:schemeClr val="accent4"/>
                </a:solidFill>
              </a:rPr>
              <a:t>11</a:t>
            </a:r>
            <a:r>
              <a:rPr lang="nl-NL" sz="4000" dirty="0">
                <a:solidFill>
                  <a:schemeClr val="bg1"/>
                </a:solidFill>
              </a:rPr>
              <a:t> Vervolgens zei Hij: ‘Iemand had twee zonen. </a:t>
            </a:r>
            <a:r>
              <a:rPr lang="nl-NL" sz="4000" dirty="0">
                <a:solidFill>
                  <a:schemeClr val="accent4"/>
                </a:solidFill>
              </a:rPr>
              <a:t>12</a:t>
            </a:r>
            <a:r>
              <a:rPr lang="nl-NL" sz="4000" dirty="0">
                <a:solidFill>
                  <a:schemeClr val="bg1"/>
                </a:solidFill>
              </a:rPr>
              <a:t> De jongste van hen zei tegen zijn vader: “Vader, geef mij het deel van uw bezit waarop ik recht heb.” De vader verdeelde zijn vermogen onder hen. </a:t>
            </a:r>
            <a:r>
              <a:rPr lang="nl-NL" sz="4000" dirty="0">
                <a:solidFill>
                  <a:schemeClr val="accent4"/>
                </a:solidFill>
              </a:rPr>
              <a:t>13</a:t>
            </a:r>
            <a:r>
              <a:rPr lang="nl-NL" sz="4000" dirty="0">
                <a:solidFill>
                  <a:schemeClr val="bg1"/>
                </a:solidFill>
              </a:rPr>
              <a:t> Na enkele dagen verzilverde de jongste zoon zijn bezit en reisde af naar een ver land, waar hij een losbandig leven leidde en zijn vermogen verkwistte. </a:t>
            </a:r>
            <a:r>
              <a:rPr lang="nl-NL" sz="4000" dirty="0">
                <a:solidFill>
                  <a:schemeClr val="accent4"/>
                </a:solidFill>
              </a:rPr>
              <a:t>14</a:t>
            </a:r>
            <a:r>
              <a:rPr lang="nl-NL" sz="4000" dirty="0">
                <a:solidFill>
                  <a:schemeClr val="bg1"/>
                </a:solidFill>
              </a:rPr>
              <a:t> Toen hij alles had uitgegeven, werd dat land getroffen door een zware hongersnood, en begon hij gebrek te lijden. </a:t>
            </a:r>
          </a:p>
        </p:txBody>
      </p:sp>
    </p:spTree>
    <p:extLst>
      <p:ext uri="{BB962C8B-B14F-4D97-AF65-F5344CB8AC3E}">
        <p14:creationId xmlns:p14="http://schemas.microsoft.com/office/powerpoint/2010/main" val="34511141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D04AA578-4D7C-435F-8509-BBEDC0EAFD9F}"/>
              </a:ext>
            </a:extLst>
          </p:cNvPr>
          <p:cNvSpPr>
            <a:spLocks noGrp="1"/>
          </p:cNvSpPr>
          <p:nvPr>
            <p:ph idx="1"/>
          </p:nvPr>
        </p:nvSpPr>
        <p:spPr>
          <a:xfrm>
            <a:off x="314036" y="378690"/>
            <a:ext cx="11480800" cy="6234545"/>
          </a:xfrm>
        </p:spPr>
        <p:txBody>
          <a:bodyPr>
            <a:noAutofit/>
          </a:bodyPr>
          <a:lstStyle/>
          <a:p>
            <a:pPr marL="0" indent="0" algn="just">
              <a:buNone/>
            </a:pPr>
            <a:r>
              <a:rPr lang="nl-NL" sz="3600" dirty="0">
                <a:solidFill>
                  <a:schemeClr val="accent4"/>
                </a:solidFill>
              </a:rPr>
              <a:t>15</a:t>
            </a:r>
            <a:r>
              <a:rPr lang="nl-NL" sz="3600" dirty="0">
                <a:solidFill>
                  <a:schemeClr val="bg1"/>
                </a:solidFill>
              </a:rPr>
              <a:t> Hij trok eropuit en verhuurde zich aan een van de inwoners van dat land, die hem op het veld zijn varkens liet hoeden. </a:t>
            </a:r>
            <a:r>
              <a:rPr lang="nl-NL" sz="3600" dirty="0">
                <a:solidFill>
                  <a:schemeClr val="accent4"/>
                </a:solidFill>
              </a:rPr>
              <a:t>16</a:t>
            </a:r>
            <a:r>
              <a:rPr lang="nl-NL" sz="3600" dirty="0">
                <a:solidFill>
                  <a:schemeClr val="bg1"/>
                </a:solidFill>
              </a:rPr>
              <a:t> Hij had graag zijn maag willen vullen met de peulen die de varkens te eten kregen, maar niemand gaf ze hem. </a:t>
            </a:r>
            <a:r>
              <a:rPr lang="nl-NL" sz="3600" dirty="0">
                <a:solidFill>
                  <a:schemeClr val="accent4"/>
                </a:solidFill>
              </a:rPr>
              <a:t>17</a:t>
            </a:r>
            <a:r>
              <a:rPr lang="nl-NL" sz="3600" dirty="0">
                <a:solidFill>
                  <a:schemeClr val="bg1"/>
                </a:solidFill>
              </a:rPr>
              <a:t> Toen kwam hij tot zichzelf en dacht: De dagloners van mijn vader hebben eten in overvloed, en ik kom hier om van de honger. </a:t>
            </a:r>
            <a:r>
              <a:rPr lang="nl-NL" sz="3600" dirty="0">
                <a:solidFill>
                  <a:schemeClr val="accent4"/>
                </a:solidFill>
              </a:rPr>
              <a:t>18</a:t>
            </a:r>
            <a:r>
              <a:rPr lang="nl-NL" sz="3600" dirty="0">
                <a:solidFill>
                  <a:schemeClr val="bg1"/>
                </a:solidFill>
              </a:rPr>
              <a:t> Ik zal naar mijn vader gaan en tegen hem zeggen: “Vader, ik heb gezondigd tegen de hemel en tegen u, </a:t>
            </a:r>
            <a:r>
              <a:rPr lang="nl-NL" sz="3600" dirty="0">
                <a:solidFill>
                  <a:schemeClr val="accent4"/>
                </a:solidFill>
              </a:rPr>
              <a:t>19</a:t>
            </a:r>
            <a:r>
              <a:rPr lang="nl-NL" sz="3600" dirty="0">
                <a:solidFill>
                  <a:schemeClr val="bg1"/>
                </a:solidFill>
              </a:rPr>
              <a:t> ik ben het niet meer waard uw zoon genoemd te worden; behandel mij als een van uw dagloners.” </a:t>
            </a:r>
            <a:r>
              <a:rPr lang="nl-NL" sz="3600" dirty="0">
                <a:solidFill>
                  <a:schemeClr val="accent4"/>
                </a:solidFill>
              </a:rPr>
              <a:t>20</a:t>
            </a:r>
            <a:r>
              <a:rPr lang="nl-NL" sz="3600" dirty="0">
                <a:solidFill>
                  <a:schemeClr val="bg1"/>
                </a:solidFill>
              </a:rPr>
              <a:t> Hij vertrok meteen en ging op weg naar zijn vader.</a:t>
            </a:r>
          </a:p>
        </p:txBody>
      </p:sp>
    </p:spTree>
    <p:extLst>
      <p:ext uri="{BB962C8B-B14F-4D97-AF65-F5344CB8AC3E}">
        <p14:creationId xmlns:p14="http://schemas.microsoft.com/office/powerpoint/2010/main" val="23223028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D04AA578-4D7C-435F-8509-BBEDC0EAFD9F}"/>
              </a:ext>
            </a:extLst>
          </p:cNvPr>
          <p:cNvSpPr>
            <a:spLocks noGrp="1"/>
          </p:cNvSpPr>
          <p:nvPr>
            <p:ph idx="1"/>
          </p:nvPr>
        </p:nvSpPr>
        <p:spPr>
          <a:xfrm>
            <a:off x="355600" y="487334"/>
            <a:ext cx="11480800" cy="5632334"/>
          </a:xfrm>
        </p:spPr>
        <p:txBody>
          <a:bodyPr>
            <a:noAutofit/>
          </a:bodyPr>
          <a:lstStyle/>
          <a:p>
            <a:pPr marL="0" indent="0" algn="just">
              <a:buNone/>
            </a:pPr>
            <a:r>
              <a:rPr lang="nl-NL" sz="3600" dirty="0">
                <a:solidFill>
                  <a:schemeClr val="bg1"/>
                </a:solidFill>
              </a:rPr>
              <a:t>Zijn vader zag hem in de verte al aankomen. </a:t>
            </a:r>
            <a:r>
              <a:rPr lang="nl-NL" sz="4000" dirty="0">
                <a:solidFill>
                  <a:schemeClr val="accent4"/>
                </a:solidFill>
              </a:rPr>
              <a:t>Hij kreeg medelijden en rende op zijn zoon af, viel hem om de hals en kuste hem.</a:t>
            </a:r>
            <a:r>
              <a:rPr lang="nl-NL" sz="3600" dirty="0">
                <a:solidFill>
                  <a:schemeClr val="bg1"/>
                </a:solidFill>
              </a:rPr>
              <a:t> </a:t>
            </a:r>
            <a:r>
              <a:rPr lang="nl-NL" sz="3600" dirty="0">
                <a:solidFill>
                  <a:schemeClr val="accent4"/>
                </a:solidFill>
              </a:rPr>
              <a:t>21</a:t>
            </a:r>
            <a:r>
              <a:rPr lang="nl-NL" sz="3600" dirty="0">
                <a:solidFill>
                  <a:schemeClr val="bg1"/>
                </a:solidFill>
              </a:rPr>
              <a:t> “Vader,” zei zijn zoon tegen hem, “ik heb gezondigd tegen de hemel en tegen u, ik ben het niet meer waard uw zoon genoemd te worden.” </a:t>
            </a:r>
            <a:r>
              <a:rPr lang="nl-NL" sz="3600" dirty="0">
                <a:solidFill>
                  <a:schemeClr val="accent4"/>
                </a:solidFill>
              </a:rPr>
              <a:t>22</a:t>
            </a:r>
            <a:r>
              <a:rPr lang="nl-NL" sz="3600" dirty="0">
                <a:solidFill>
                  <a:schemeClr val="bg1"/>
                </a:solidFill>
              </a:rPr>
              <a:t> Maar de vader zei tegen zijn knechten: “Haal vlug het mooiste gewaad en trek het hem aan, doe hem een ring aan zijn vinger en geef hem sandalen. </a:t>
            </a:r>
            <a:r>
              <a:rPr lang="nl-NL" sz="3600" dirty="0">
                <a:solidFill>
                  <a:schemeClr val="accent4"/>
                </a:solidFill>
              </a:rPr>
              <a:t>23</a:t>
            </a:r>
            <a:r>
              <a:rPr lang="nl-NL" sz="3600" dirty="0">
                <a:solidFill>
                  <a:schemeClr val="bg1"/>
                </a:solidFill>
              </a:rPr>
              <a:t> Breng het gemeste kalf en slacht het. Laten we eten en feestvieren, </a:t>
            </a:r>
            <a:r>
              <a:rPr lang="nl-NL" sz="3600" dirty="0">
                <a:solidFill>
                  <a:schemeClr val="accent4"/>
                </a:solidFill>
              </a:rPr>
              <a:t>24</a:t>
            </a:r>
            <a:r>
              <a:rPr lang="nl-NL" sz="3600" dirty="0">
                <a:solidFill>
                  <a:schemeClr val="bg1"/>
                </a:solidFill>
              </a:rPr>
              <a:t> want deze zoon van mij was dood en is weer tot leven gekomen, hij was verloren en is teruggevonden.” En ze begonnen feest te vieren.’</a:t>
            </a:r>
          </a:p>
        </p:txBody>
      </p:sp>
    </p:spTree>
    <p:extLst>
      <p:ext uri="{BB962C8B-B14F-4D97-AF65-F5344CB8AC3E}">
        <p14:creationId xmlns:p14="http://schemas.microsoft.com/office/powerpoint/2010/main" val="41203104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3BC805C-7434-DC19-20C8-2BF2224DC49F}"/>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25FCFD4D-F539-539E-214C-EF1C506085BD}"/>
              </a:ext>
            </a:extLst>
          </p:cNvPr>
          <p:cNvSpPr>
            <a:spLocks noGrp="1"/>
          </p:cNvSpPr>
          <p:nvPr>
            <p:ph idx="1"/>
          </p:nvPr>
        </p:nvSpPr>
        <p:spPr>
          <a:xfrm>
            <a:off x="355600" y="487334"/>
            <a:ext cx="11480800" cy="5632334"/>
          </a:xfrm>
        </p:spPr>
        <p:txBody>
          <a:bodyPr>
            <a:noAutofit/>
          </a:bodyPr>
          <a:lstStyle/>
          <a:p>
            <a:pPr marL="0" indent="0" algn="just">
              <a:buNone/>
            </a:pPr>
            <a:r>
              <a:rPr lang="nl-NL" sz="3600" dirty="0">
                <a:solidFill>
                  <a:schemeClr val="accent4"/>
                </a:solidFill>
              </a:rPr>
              <a:t>25</a:t>
            </a:r>
            <a:r>
              <a:rPr lang="nl-NL" sz="3600" dirty="0">
                <a:solidFill>
                  <a:schemeClr val="bg1"/>
                </a:solidFill>
              </a:rPr>
              <a:t> De oudste zoon was op het veld. Toen hij naar huis ging en al dichtbij was, hoorde hij muziek en </a:t>
            </a:r>
            <a:r>
              <a:rPr lang="nl-NL" sz="3600" dirty="0" err="1">
                <a:solidFill>
                  <a:schemeClr val="bg1"/>
                </a:solidFill>
              </a:rPr>
              <a:t>gedans</a:t>
            </a:r>
            <a:r>
              <a:rPr lang="nl-NL" sz="3600" dirty="0">
                <a:solidFill>
                  <a:schemeClr val="bg1"/>
                </a:solidFill>
              </a:rPr>
              <a:t>. </a:t>
            </a:r>
            <a:r>
              <a:rPr lang="nl-NL" sz="3600" dirty="0">
                <a:solidFill>
                  <a:schemeClr val="accent4"/>
                </a:solidFill>
              </a:rPr>
              <a:t>26</a:t>
            </a:r>
            <a:r>
              <a:rPr lang="nl-NL" sz="3600" dirty="0">
                <a:solidFill>
                  <a:schemeClr val="bg1"/>
                </a:solidFill>
              </a:rPr>
              <a:t> Hij riep een van de knechten bij zich en vroeg wat dat te betekenen had. </a:t>
            </a:r>
            <a:r>
              <a:rPr lang="nl-NL" sz="3600" dirty="0">
                <a:solidFill>
                  <a:schemeClr val="accent4"/>
                </a:solidFill>
              </a:rPr>
              <a:t>27</a:t>
            </a:r>
            <a:r>
              <a:rPr lang="nl-NL" sz="3600" dirty="0">
                <a:solidFill>
                  <a:schemeClr val="bg1"/>
                </a:solidFill>
              </a:rPr>
              <a:t> De knecht zei tegen hem: “Uw broer is thuisgekomen, en uw vader heeft het gemeste kalf geslacht omdat hij hem gezond en wel heeft teruggekregen.” </a:t>
            </a:r>
            <a:r>
              <a:rPr lang="nl-NL" sz="3600" dirty="0">
                <a:solidFill>
                  <a:schemeClr val="accent4"/>
                </a:solidFill>
              </a:rPr>
              <a:t>28</a:t>
            </a:r>
            <a:r>
              <a:rPr lang="nl-NL" sz="3600" dirty="0">
                <a:solidFill>
                  <a:schemeClr val="bg1"/>
                </a:solidFill>
              </a:rPr>
              <a:t> Hij werd woedend en wilde niet naar binnen gaan, maar zijn vader kwam naar buiten en probeerde hem tot andere gedachten te brengen. </a:t>
            </a:r>
            <a:r>
              <a:rPr lang="nl-NL" sz="3600" dirty="0">
                <a:solidFill>
                  <a:schemeClr val="accent4"/>
                </a:solidFill>
              </a:rPr>
              <a:t>29</a:t>
            </a:r>
            <a:r>
              <a:rPr lang="nl-NL" sz="3600" dirty="0">
                <a:solidFill>
                  <a:schemeClr val="bg1"/>
                </a:solidFill>
              </a:rPr>
              <a:t> Hij zei tegen zijn vader: “Al jarenlang werk ik voor u en nooit ben ik u ongehoorzaam geweest als u mij iets opdroeg, en u hebt mij zelfs nooit een geitenbokje gegeven om met mijn vrienden feest te vieren. </a:t>
            </a:r>
          </a:p>
        </p:txBody>
      </p:sp>
    </p:spTree>
    <p:extLst>
      <p:ext uri="{BB962C8B-B14F-4D97-AF65-F5344CB8AC3E}">
        <p14:creationId xmlns:p14="http://schemas.microsoft.com/office/powerpoint/2010/main" val="39957140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C4705FD-5559-A21D-DFF4-58EEED47D951}"/>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4EDDCC10-66E4-C310-E471-A561659862A8}"/>
              </a:ext>
            </a:extLst>
          </p:cNvPr>
          <p:cNvSpPr>
            <a:spLocks noGrp="1"/>
          </p:cNvSpPr>
          <p:nvPr>
            <p:ph idx="1"/>
          </p:nvPr>
        </p:nvSpPr>
        <p:spPr>
          <a:xfrm>
            <a:off x="355600" y="487334"/>
            <a:ext cx="11480800" cy="5632334"/>
          </a:xfrm>
        </p:spPr>
        <p:txBody>
          <a:bodyPr>
            <a:noAutofit/>
          </a:bodyPr>
          <a:lstStyle/>
          <a:p>
            <a:pPr marL="0" indent="0" algn="just">
              <a:buNone/>
            </a:pPr>
            <a:r>
              <a:rPr lang="nl-NL" sz="3600" dirty="0">
                <a:solidFill>
                  <a:schemeClr val="accent4"/>
                </a:solidFill>
              </a:rPr>
              <a:t>30</a:t>
            </a:r>
            <a:r>
              <a:rPr lang="nl-NL" sz="3600" dirty="0">
                <a:solidFill>
                  <a:schemeClr val="bg1"/>
                </a:solidFill>
              </a:rPr>
              <a:t> Maar nu die zoon van u is thuisgekomen, die uw vermogen heeft verkwanseld aan de hoeren, hebt u voor hem het gemeste kalf geslacht.” </a:t>
            </a:r>
            <a:r>
              <a:rPr lang="nl-NL" sz="3600" dirty="0">
                <a:solidFill>
                  <a:schemeClr val="accent4"/>
                </a:solidFill>
              </a:rPr>
              <a:t>31</a:t>
            </a:r>
            <a:r>
              <a:rPr lang="nl-NL" sz="3600" dirty="0">
                <a:solidFill>
                  <a:schemeClr val="bg1"/>
                </a:solidFill>
              </a:rPr>
              <a:t> Zijn vader zei tegen hem: “Mijn jongen, jij bent altijd bij me, en alles wat van mij is, is van jou. </a:t>
            </a:r>
            <a:r>
              <a:rPr lang="nl-NL" sz="3600" dirty="0">
                <a:solidFill>
                  <a:schemeClr val="accent4"/>
                </a:solidFill>
              </a:rPr>
              <a:t>32</a:t>
            </a:r>
            <a:r>
              <a:rPr lang="nl-NL" sz="3600" dirty="0">
                <a:solidFill>
                  <a:schemeClr val="bg1"/>
                </a:solidFill>
              </a:rPr>
              <a:t> We kunnen toch alleen maar feestvieren en blij zijn? Want je broer was dood en is weer tot leven gekomen, hij was verloren en is teruggevonden.”’</a:t>
            </a:r>
          </a:p>
        </p:txBody>
      </p:sp>
    </p:spTree>
    <p:extLst>
      <p:ext uri="{BB962C8B-B14F-4D97-AF65-F5344CB8AC3E}">
        <p14:creationId xmlns:p14="http://schemas.microsoft.com/office/powerpoint/2010/main" val="23941635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8CB392B-33F7-F18F-0D14-D73B5BDF32C1}"/>
            </a:ext>
          </a:extLst>
        </p:cNvPr>
        <p:cNvGrpSpPr/>
        <p:nvPr/>
      </p:nvGrpSpPr>
      <p:grpSpPr>
        <a:xfrm>
          <a:off x="0" y="0"/>
          <a:ext cx="0" cy="0"/>
          <a:chOff x="0" y="0"/>
          <a:chExt cx="0" cy="0"/>
        </a:xfrm>
      </p:grpSpPr>
      <p:sp>
        <p:nvSpPr>
          <p:cNvPr id="4" name="Tijdelijke aanduiding voor inhoud 3">
            <a:extLst>
              <a:ext uri="{FF2B5EF4-FFF2-40B4-BE49-F238E27FC236}">
                <a16:creationId xmlns:a16="http://schemas.microsoft.com/office/drawing/2014/main" id="{783F1C4F-99C9-C1A6-1735-718FF8B6BD88}"/>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12708233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CC98117-37AF-353C-17E2-E2DA72D1927C}"/>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2DD737C-0CC7-1BDE-B30A-74116EA15239}"/>
              </a:ext>
            </a:extLst>
          </p:cNvPr>
          <p:cNvSpPr>
            <a:spLocks noGrp="1"/>
          </p:cNvSpPr>
          <p:nvPr>
            <p:ph idx="1"/>
          </p:nvPr>
        </p:nvSpPr>
        <p:spPr>
          <a:xfrm>
            <a:off x="355600" y="487334"/>
            <a:ext cx="11480800" cy="5632334"/>
          </a:xfrm>
        </p:spPr>
        <p:txBody>
          <a:bodyPr>
            <a:noAutofit/>
          </a:bodyPr>
          <a:lstStyle/>
          <a:p>
            <a:pPr marL="0" indent="0" algn="just">
              <a:buNone/>
            </a:pPr>
            <a:r>
              <a:rPr lang="nl-NL" sz="4000" b="1" dirty="0">
                <a:solidFill>
                  <a:schemeClr val="accent4"/>
                </a:solidFill>
              </a:rPr>
              <a:t>Hosea 11:1-4 </a:t>
            </a:r>
          </a:p>
          <a:p>
            <a:pPr marL="0" indent="0" algn="just">
              <a:buNone/>
            </a:pPr>
            <a:r>
              <a:rPr lang="nl-NL" sz="3600" dirty="0">
                <a:solidFill>
                  <a:schemeClr val="accent4"/>
                </a:solidFill>
              </a:rPr>
              <a:t>1 </a:t>
            </a:r>
            <a:r>
              <a:rPr lang="nl-NL" sz="3600" dirty="0">
                <a:solidFill>
                  <a:schemeClr val="bg1"/>
                </a:solidFill>
              </a:rPr>
              <a:t>Toen Israël nog een kind was, had ik het lief; uit Egypte heb ik mijn zoon weggeroepen.</a:t>
            </a:r>
          </a:p>
          <a:p>
            <a:pPr marL="0" indent="0" algn="just">
              <a:buNone/>
            </a:pPr>
            <a:r>
              <a:rPr lang="nl-NL" sz="3600" dirty="0">
                <a:solidFill>
                  <a:schemeClr val="accent4"/>
                </a:solidFill>
              </a:rPr>
              <a:t>2 </a:t>
            </a:r>
            <a:r>
              <a:rPr lang="nl-NL" sz="3600" dirty="0">
                <a:solidFill>
                  <a:schemeClr val="bg1"/>
                </a:solidFill>
              </a:rPr>
              <a:t>Hoe harder ze geroepen werden, hoe meer ze hun eigen weg gingen. Ze brachten offers aan de Baäls en brandden wierook voor godenbeelden –</a:t>
            </a:r>
          </a:p>
          <a:p>
            <a:pPr marL="0" indent="0" algn="just">
              <a:buNone/>
            </a:pPr>
            <a:r>
              <a:rPr lang="nl-NL" sz="3600" dirty="0">
                <a:solidFill>
                  <a:schemeClr val="accent4"/>
                </a:solidFill>
              </a:rPr>
              <a:t>3</a:t>
            </a:r>
            <a:r>
              <a:rPr lang="nl-NL" sz="3600" dirty="0">
                <a:solidFill>
                  <a:schemeClr val="bg1"/>
                </a:solidFill>
              </a:rPr>
              <a:t> terwijl ik het toch was die Efraïm leerde lopen en hem op mijn arm nam. Maar zij beseften niet dat ík hen verzorgde.</a:t>
            </a:r>
          </a:p>
          <a:p>
            <a:pPr marL="0" indent="0" algn="just">
              <a:buNone/>
            </a:pPr>
            <a:r>
              <a:rPr lang="nl-NL" sz="3600" dirty="0">
                <a:solidFill>
                  <a:schemeClr val="accent4"/>
                </a:solidFill>
              </a:rPr>
              <a:t>4</a:t>
            </a:r>
            <a:r>
              <a:rPr lang="nl-NL" sz="3600" dirty="0">
                <a:solidFill>
                  <a:schemeClr val="bg1"/>
                </a:solidFill>
              </a:rPr>
              <a:t> Zacht leidde ik hen bij de teugels, aan koorden van liefde trok ik hen mee; ik verloste hen van het juk om hen te laten eten, ik hield hun het voer zelfs nog voor.</a:t>
            </a:r>
          </a:p>
        </p:txBody>
      </p:sp>
    </p:spTree>
    <p:extLst>
      <p:ext uri="{BB962C8B-B14F-4D97-AF65-F5344CB8AC3E}">
        <p14:creationId xmlns:p14="http://schemas.microsoft.com/office/powerpoint/2010/main" val="14444866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0</TotalTime>
  <Words>936</Words>
  <Application>Microsoft Office PowerPoint</Application>
  <PresentationFormat>Breedbeeld</PresentationFormat>
  <Paragraphs>27</Paragraphs>
  <Slides>14</Slides>
  <Notes>0</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14</vt:i4>
      </vt:variant>
    </vt:vector>
  </HeadingPairs>
  <TitlesOfParts>
    <vt:vector size="19" baseType="lpstr">
      <vt:lpstr>Arial</vt:lpstr>
      <vt:lpstr>Britannic Bold</vt:lpstr>
      <vt:lpstr>Calibri</vt:lpstr>
      <vt:lpstr>Calibri Light</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Staat jouw leven  in de steigers?</dc:title>
  <dc:creator>Jeroen Eerden</dc:creator>
  <cp:lastModifiedBy>Jeroen Eerden</cp:lastModifiedBy>
  <cp:revision>16</cp:revision>
  <dcterms:created xsi:type="dcterms:W3CDTF">2019-07-20T11:49:41Z</dcterms:created>
  <dcterms:modified xsi:type="dcterms:W3CDTF">2026-06-21T06:42:51Z</dcterms:modified>
</cp:coreProperties>
</file>