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</p:sldMasterIdLst>
  <p:notesMasterIdLst>
    <p:notesMasterId r:id="rId12"/>
  </p:notesMasterIdLst>
  <p:handoutMasterIdLst>
    <p:handoutMasterId r:id="rId13"/>
  </p:handoutMasterIdLst>
  <p:sldIdLst>
    <p:sldId id="256" r:id="rId2"/>
    <p:sldId id="444" r:id="rId3"/>
    <p:sldId id="449" r:id="rId4"/>
    <p:sldId id="448" r:id="rId5"/>
    <p:sldId id="452" r:id="rId6"/>
    <p:sldId id="447" r:id="rId7"/>
    <p:sldId id="450" r:id="rId8"/>
    <p:sldId id="445" r:id="rId9"/>
    <p:sldId id="453" r:id="rId10"/>
    <p:sldId id="451" r:id="rId11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28" autoAdjust="0"/>
    <p:restoredTop sz="85805" autoAdjust="0"/>
  </p:normalViewPr>
  <p:slideViewPr>
    <p:cSldViewPr>
      <p:cViewPr varScale="1">
        <p:scale>
          <a:sx n="75" d="100"/>
          <a:sy n="75" d="100"/>
        </p:scale>
        <p:origin x="137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598"/>
    </p:cViewPr>
  </p:outlineViewPr>
  <p:notesTextViewPr>
    <p:cViewPr>
      <p:scale>
        <a:sx n="75" d="100"/>
        <a:sy n="75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190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>
            <a:extLst>
              <a:ext uri="{FF2B5EF4-FFF2-40B4-BE49-F238E27FC236}">
                <a16:creationId xmlns:a16="http://schemas.microsoft.com/office/drawing/2014/main" id="{7654A443-9FC3-4DCE-8015-4E13A8003AD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862" cy="49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2" tIns="47776" rIns="95552" bIns="47776" numCol="1" anchor="t" anchorCtr="0" compatLnSpc="1">
            <a:prstTxWarp prst="textNoShape">
              <a:avLst/>
            </a:prstTxWarp>
          </a:bodyPr>
          <a:lstStyle>
            <a:lvl1pPr defTabSz="955632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3059" name="Rectangle 3">
            <a:extLst>
              <a:ext uri="{FF2B5EF4-FFF2-40B4-BE49-F238E27FC236}">
                <a16:creationId xmlns:a16="http://schemas.microsoft.com/office/drawing/2014/main" id="{F14733C2-EE99-4C47-B826-E708DA9B2CD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95" y="0"/>
            <a:ext cx="2945862" cy="49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2" tIns="47776" rIns="95552" bIns="47776" numCol="1" anchor="t" anchorCtr="0" compatLnSpc="1">
            <a:prstTxWarp prst="textNoShape">
              <a:avLst/>
            </a:prstTxWarp>
          </a:bodyPr>
          <a:lstStyle>
            <a:lvl1pPr algn="r" defTabSz="955632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3060" name="Rectangle 4">
            <a:extLst>
              <a:ext uri="{FF2B5EF4-FFF2-40B4-BE49-F238E27FC236}">
                <a16:creationId xmlns:a16="http://schemas.microsoft.com/office/drawing/2014/main" id="{1DE26F03-812A-4151-B21F-5E4AE47AC85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305"/>
            <a:ext cx="2945862" cy="49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2" tIns="47776" rIns="95552" bIns="47776" numCol="1" anchor="b" anchorCtr="0" compatLnSpc="1">
            <a:prstTxWarp prst="textNoShape">
              <a:avLst/>
            </a:prstTxWarp>
          </a:bodyPr>
          <a:lstStyle>
            <a:lvl1pPr defTabSz="955632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3061" name="Rectangle 5">
            <a:extLst>
              <a:ext uri="{FF2B5EF4-FFF2-40B4-BE49-F238E27FC236}">
                <a16:creationId xmlns:a16="http://schemas.microsoft.com/office/drawing/2014/main" id="{851F96DD-8CEB-4C17-84A6-7207469760D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95" y="9429305"/>
            <a:ext cx="2945862" cy="49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2" tIns="47776" rIns="95552" bIns="47776" numCol="1" anchor="b" anchorCtr="0" compatLnSpc="1">
            <a:prstTxWarp prst="textNoShape">
              <a:avLst/>
            </a:prstTxWarp>
          </a:bodyPr>
          <a:lstStyle>
            <a:lvl1pPr algn="r" defTabSz="955632" eaLnBrk="1" hangingPunct="1">
              <a:defRPr sz="1300"/>
            </a:lvl1pPr>
          </a:lstStyle>
          <a:p>
            <a:fld id="{47577CEF-660F-4AC0-A6AC-2220E57D5141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>
            <a:extLst>
              <a:ext uri="{FF2B5EF4-FFF2-40B4-BE49-F238E27FC236}">
                <a16:creationId xmlns:a16="http://schemas.microsoft.com/office/drawing/2014/main" id="{0068118D-B2DF-42CC-9896-5D21681094E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862" cy="49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5107" name="Rectangle 3">
            <a:extLst>
              <a:ext uri="{FF2B5EF4-FFF2-40B4-BE49-F238E27FC236}">
                <a16:creationId xmlns:a16="http://schemas.microsoft.com/office/drawing/2014/main" id="{5BF168C6-49C2-4D99-8710-BCB02FE809F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0295" y="0"/>
            <a:ext cx="2945862" cy="49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6F0051DA-7B9F-4CE8-AC0B-836E319F4EE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5109" name="Rectangle 5">
            <a:extLst>
              <a:ext uri="{FF2B5EF4-FFF2-40B4-BE49-F238E27FC236}">
                <a16:creationId xmlns:a16="http://schemas.microsoft.com/office/drawing/2014/main" id="{214C3698-BA58-4F10-921C-CB7A00C39DB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65" y="4714653"/>
            <a:ext cx="5438748" cy="4466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175110" name="Rectangle 6">
            <a:extLst>
              <a:ext uri="{FF2B5EF4-FFF2-40B4-BE49-F238E27FC236}">
                <a16:creationId xmlns:a16="http://schemas.microsoft.com/office/drawing/2014/main" id="{63F19944-06A8-465B-82E1-625505747EE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305"/>
            <a:ext cx="2945862" cy="49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12" tIns="44106" rIns="88212" bIns="4410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5111" name="Rectangle 7">
            <a:extLst>
              <a:ext uri="{FF2B5EF4-FFF2-40B4-BE49-F238E27FC236}">
                <a16:creationId xmlns:a16="http://schemas.microsoft.com/office/drawing/2014/main" id="{0E05DF60-F7C2-4EAE-8ACD-0B718F65CD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95" y="9429305"/>
            <a:ext cx="2945862" cy="4957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212" tIns="44106" rIns="88212" bIns="4410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6480EA1-32A9-41A4-A06A-BFB03C7D5A41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80EA1-32A9-41A4-A06A-BFB03C7D5A41}" type="slidenum">
              <a:rPr lang="nl-NL" altLang="nl-NL" smtClean="0"/>
              <a:pPr/>
              <a:t>1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8076585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122E5-34F8-1274-8778-28875ADCC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6E353521-9254-E64C-6E22-AC5DBD68C6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D99C114D-E4AE-0F72-52C3-46C582D7F7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F3CD233-926B-EBCB-CA0F-CA8090DC70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80EA1-32A9-41A4-A06A-BFB03C7D5A41}" type="slidenum">
              <a:rPr lang="nl-NL" altLang="nl-NL" smtClean="0"/>
              <a:pPr/>
              <a:t>10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961767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4EE90E-BB0B-AB38-AA9C-EAFC223BE7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A96B23DA-BB6A-0C51-6FA3-211DD7F0008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3E0CA96A-7587-D473-F061-F0A582CD98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18B1309-9449-B18A-FE27-5EE7A10549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80EA1-32A9-41A4-A06A-BFB03C7D5A41}" type="slidenum">
              <a:rPr lang="nl-NL" altLang="nl-NL" smtClean="0"/>
              <a:pPr/>
              <a:t>2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4001269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8F9118-C84D-C90B-3500-C0F242B0B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838BA8C-CDBA-3DE3-4E5D-D9B7456933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E415AC3E-2BDF-A80C-DBDB-47A498C07A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4CD9DDA-7B1E-7430-046E-253129A29B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80EA1-32A9-41A4-A06A-BFB03C7D5A41}" type="slidenum">
              <a:rPr lang="nl-NL" altLang="nl-NL" smtClean="0"/>
              <a:pPr/>
              <a:t>3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611346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F758E-A8CA-3214-1F0D-78D9C44417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6959C9DE-49AF-B37D-09E5-B769754D91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F734C899-5023-EED9-89BD-D9E277DCA6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452508B-6A53-9B30-B014-DF6856B95A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80EA1-32A9-41A4-A06A-BFB03C7D5A41}" type="slidenum">
              <a:rPr lang="nl-NL" altLang="nl-NL" smtClean="0"/>
              <a:pPr/>
              <a:t>4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3107516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830EF-2E1E-73A2-12F8-74DAC126F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32E65664-0523-6FC7-1C1F-80589CD33B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16D4B942-AEAC-90E2-ADD8-1CEB7D57AA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6F54F15-EE63-4619-A2A9-AD3E1CEAD6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80EA1-32A9-41A4-A06A-BFB03C7D5A41}" type="slidenum">
              <a:rPr lang="nl-NL" altLang="nl-NL" smtClean="0"/>
              <a:pPr/>
              <a:t>5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3863737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16180-3060-6734-0B62-10D780A0C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191815BF-BAE4-CDD5-D9EC-89C0988120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80BC15DA-FE61-B818-DBA0-AB4D1D0FA0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1D36EC3-66F0-B47C-F4DE-564586CFF1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80EA1-32A9-41A4-A06A-BFB03C7D5A41}" type="slidenum">
              <a:rPr lang="nl-NL" altLang="nl-NL" smtClean="0"/>
              <a:pPr/>
              <a:t>6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6027748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5DF7A-4FF6-48EA-8F3E-F5B2F7D69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8FF27D0B-6EB6-4B95-9D34-4A07867E4C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827B547A-C65F-A047-385F-263481D6BE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8027C17-E64E-3A0E-FCE9-5FAE7FE5C9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80EA1-32A9-41A4-A06A-BFB03C7D5A41}" type="slidenum">
              <a:rPr lang="nl-NL" altLang="nl-NL" smtClean="0"/>
              <a:pPr/>
              <a:t>7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711538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F76819-57C0-90CE-44B9-B11D7860D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04F93F5-7EEE-EAD2-6B85-A9074A9CA1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E4E1728-5F62-8FF1-98DF-5776174640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94B0829-3852-B160-9979-C323CF0F70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80EA1-32A9-41A4-A06A-BFB03C7D5A41}" type="slidenum">
              <a:rPr lang="nl-NL" altLang="nl-NL" smtClean="0"/>
              <a:pPr/>
              <a:t>8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21520400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2C0E5-A940-09CE-953B-0406F1CA2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CDB467D4-11AC-47FC-3E42-EB9185A9ED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DFEB9434-04A2-0429-5518-B46DCBA465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B331F24-37B0-D545-21B4-A72194DAD0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80EA1-32A9-41A4-A06A-BFB03C7D5A41}" type="slidenum">
              <a:rPr lang="nl-NL" altLang="nl-NL" smtClean="0"/>
              <a:pPr/>
              <a:t>9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594654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ige driehoek 3">
            <a:extLst>
              <a:ext uri="{FF2B5EF4-FFF2-40B4-BE49-F238E27FC236}">
                <a16:creationId xmlns:a16="http://schemas.microsoft.com/office/drawing/2014/main" id="{549EC543-7846-4212-82DC-0C8DB0D61170}"/>
              </a:ext>
            </a:extLst>
          </p:cNvPr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5" name="Groep 15">
            <a:extLst>
              <a:ext uri="{FF2B5EF4-FFF2-40B4-BE49-F238E27FC236}">
                <a16:creationId xmlns:a16="http://schemas.microsoft.com/office/drawing/2014/main" id="{0AD28DD5-9DDA-474D-934C-39AAFC31C8CC}"/>
              </a:ext>
            </a:extLst>
          </p:cNvPr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Vrije vorm 15">
              <a:extLst>
                <a:ext uri="{FF2B5EF4-FFF2-40B4-BE49-F238E27FC236}">
                  <a16:creationId xmlns:a16="http://schemas.microsoft.com/office/drawing/2014/main" id="{5E45A641-C891-4B1C-9EAB-88E55806FF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" name="Vrije vorm 18">
              <a:extLst>
                <a:ext uri="{FF2B5EF4-FFF2-40B4-BE49-F238E27FC236}">
                  <a16:creationId xmlns:a16="http://schemas.microsoft.com/office/drawing/2014/main" id="{CB77C6FF-6F95-403E-A71E-8EF69CA7E6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Vrije vorm 18">
              <a:extLst>
                <a:ext uri="{FF2B5EF4-FFF2-40B4-BE49-F238E27FC236}">
                  <a16:creationId xmlns:a16="http://schemas.microsoft.com/office/drawing/2014/main" id="{DB7F8FBC-6120-4707-8FE5-52F7C73CD48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10" name="Rechte verbindingslijn 9">
              <a:extLst>
                <a:ext uri="{FF2B5EF4-FFF2-40B4-BE49-F238E27FC236}">
                  <a16:creationId xmlns:a16="http://schemas.microsoft.com/office/drawing/2014/main" id="{D64474E5-11F3-4EFD-AB7F-589C4B15E512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nl-NL"/>
              <a:t>Klik om de ondertitelstijl van het model te bewerken</a:t>
            </a:r>
            <a:endParaRPr lang="en-US"/>
          </a:p>
        </p:txBody>
      </p:sp>
      <p:sp>
        <p:nvSpPr>
          <p:cNvPr id="11" name="Tijdelijke aanduiding voor datum 29">
            <a:extLst>
              <a:ext uri="{FF2B5EF4-FFF2-40B4-BE49-F238E27FC236}">
                <a16:creationId xmlns:a16="http://schemas.microsoft.com/office/drawing/2014/main" id="{C744A4FC-A92B-4503-8F51-FA35B7092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12" name="Tijdelijke aanduiding voor voettekst 18">
            <a:extLst>
              <a:ext uri="{FF2B5EF4-FFF2-40B4-BE49-F238E27FC236}">
                <a16:creationId xmlns:a16="http://schemas.microsoft.com/office/drawing/2014/main" id="{8753164D-C7D7-4A7D-BA66-6EEB6373C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13" name="Tijdelijke aanduiding voor dianummer 26">
            <a:extLst>
              <a:ext uri="{FF2B5EF4-FFF2-40B4-BE49-F238E27FC236}">
                <a16:creationId xmlns:a16="http://schemas.microsoft.com/office/drawing/2014/main" id="{01F13A83-6173-40C8-A37C-1E16E0133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2D17AB4-2BFF-49B0-B60B-A2C19316B1FD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72876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9">
            <a:extLst>
              <a:ext uri="{FF2B5EF4-FFF2-40B4-BE49-F238E27FC236}">
                <a16:creationId xmlns:a16="http://schemas.microsoft.com/office/drawing/2014/main" id="{867D9E1B-718B-4622-BCFA-9FF8FBC94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voettekst 21">
            <a:extLst>
              <a:ext uri="{FF2B5EF4-FFF2-40B4-BE49-F238E27FC236}">
                <a16:creationId xmlns:a16="http://schemas.microsoft.com/office/drawing/2014/main" id="{81A36BEB-CFDC-4E50-8835-E59BCDD5D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17">
            <a:extLst>
              <a:ext uri="{FF2B5EF4-FFF2-40B4-BE49-F238E27FC236}">
                <a16:creationId xmlns:a16="http://schemas.microsoft.com/office/drawing/2014/main" id="{E2D65E28-1043-4888-AD16-43038BBAA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6F87C-A940-4CC6-B15F-F4FAE72325CB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86015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9">
            <a:extLst>
              <a:ext uri="{FF2B5EF4-FFF2-40B4-BE49-F238E27FC236}">
                <a16:creationId xmlns:a16="http://schemas.microsoft.com/office/drawing/2014/main" id="{2C3137DF-CB77-46F0-951F-5493B5497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voettekst 21">
            <a:extLst>
              <a:ext uri="{FF2B5EF4-FFF2-40B4-BE49-F238E27FC236}">
                <a16:creationId xmlns:a16="http://schemas.microsoft.com/office/drawing/2014/main" id="{00FE879E-9B3A-4EB1-B74E-12B4C33B4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17">
            <a:extLst>
              <a:ext uri="{FF2B5EF4-FFF2-40B4-BE49-F238E27FC236}">
                <a16:creationId xmlns:a16="http://schemas.microsoft.com/office/drawing/2014/main" id="{7AEB1324-28B8-4CD5-8792-7148AE75C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1182B7-7975-4AD3-AEFE-2C40C082CC7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58803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4" name="Tijdelijke aanduiding voor datum 9">
            <a:extLst>
              <a:ext uri="{FF2B5EF4-FFF2-40B4-BE49-F238E27FC236}">
                <a16:creationId xmlns:a16="http://schemas.microsoft.com/office/drawing/2014/main" id="{E6B0F701-FDF5-4FE5-B155-E564E06FF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voettekst 21">
            <a:extLst>
              <a:ext uri="{FF2B5EF4-FFF2-40B4-BE49-F238E27FC236}">
                <a16:creationId xmlns:a16="http://schemas.microsoft.com/office/drawing/2014/main" id="{C1F8F5D4-8C3A-4895-910E-F0095F953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17">
            <a:extLst>
              <a:ext uri="{FF2B5EF4-FFF2-40B4-BE49-F238E27FC236}">
                <a16:creationId xmlns:a16="http://schemas.microsoft.com/office/drawing/2014/main" id="{137DB948-B867-460F-BE2C-1DCCA6668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0B9BC2-0A56-4BC9-95D2-F1F78751360B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97887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unthaak 10">
            <a:extLst>
              <a:ext uri="{FF2B5EF4-FFF2-40B4-BE49-F238E27FC236}">
                <a16:creationId xmlns:a16="http://schemas.microsoft.com/office/drawing/2014/main" id="{EF7C94F1-F961-4893-B4B7-EAB7D308AD18}"/>
              </a:ext>
            </a:extLst>
          </p:cNvPr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5" name="Punthaak 11">
            <a:extLst>
              <a:ext uri="{FF2B5EF4-FFF2-40B4-BE49-F238E27FC236}">
                <a16:creationId xmlns:a16="http://schemas.microsoft.com/office/drawing/2014/main" id="{68535220-85FE-4A2B-A689-ADB727C7D49B}"/>
              </a:ext>
            </a:extLst>
          </p:cNvPr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7F5F9817-1B2B-41EB-BEA3-67E826D41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voettekst 4">
            <a:extLst>
              <a:ext uri="{FF2B5EF4-FFF2-40B4-BE49-F238E27FC236}">
                <a16:creationId xmlns:a16="http://schemas.microsoft.com/office/drawing/2014/main" id="{A17E69E5-024D-46A0-B5BD-9A4417539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dianummer 5">
            <a:extLst>
              <a:ext uri="{FF2B5EF4-FFF2-40B4-BE49-F238E27FC236}">
                <a16:creationId xmlns:a16="http://schemas.microsoft.com/office/drawing/2014/main" id="{D76781D7-0D43-4266-9803-C56478200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6C900-AB94-4799-AE7D-BB11EA4A0F23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907216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518E4AD-304C-43C9-B0DC-0AED767DF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FF78C4C-F09B-4542-A724-578D4C98F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A7D4F9D-4D46-4467-B963-857D19915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EEACE-6BA4-4778-BD72-EE0869CD4DF0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8190352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30087CD-3546-4BF6-8BB3-AC73273A3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B33EC90-01A9-437B-A5B5-23A6CDC07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39CF5F6-5355-4F8A-B4AC-B7EE67FCA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9E56D-20A3-4C56-A396-9C4E567EEC11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22849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C90858D-1527-462F-8EDC-2DED7BEB6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E533396-B195-4620-B51F-1942E5F83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1A562CD-C476-4F5B-8AE3-08FF6CE40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B6DC0E-E759-4E0F-9EFA-531C78FC3297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097122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9">
            <a:extLst>
              <a:ext uri="{FF2B5EF4-FFF2-40B4-BE49-F238E27FC236}">
                <a16:creationId xmlns:a16="http://schemas.microsoft.com/office/drawing/2014/main" id="{A34C9658-4CC0-4DE6-93C0-0D2113538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voettekst 21">
            <a:extLst>
              <a:ext uri="{FF2B5EF4-FFF2-40B4-BE49-F238E27FC236}">
                <a16:creationId xmlns:a16="http://schemas.microsoft.com/office/drawing/2014/main" id="{D2447B62-6CCD-45F4-814D-B06149DAD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17">
            <a:extLst>
              <a:ext uri="{FF2B5EF4-FFF2-40B4-BE49-F238E27FC236}">
                <a16:creationId xmlns:a16="http://schemas.microsoft.com/office/drawing/2014/main" id="{41841B06-DFA0-409F-ACC1-0806522C7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457B3B-F2BB-4629-A617-A871FEC9B6FE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0002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432E6D0-1F78-4004-AD7A-ED0D40D2E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5780753-BDB3-4C6A-AAD8-07A99F0EC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6FD7AAC-268F-4283-8F6F-6BE108DAA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EACDE-5797-41A0-A680-B6559BCC54FD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4448866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Vrije vorm 10">
            <a:extLst>
              <a:ext uri="{FF2B5EF4-FFF2-40B4-BE49-F238E27FC236}">
                <a16:creationId xmlns:a16="http://schemas.microsoft.com/office/drawing/2014/main" id="{6A8A6913-1609-4A69-8239-8FCEEADCA197}"/>
              </a:ext>
            </a:extLst>
          </p:cNvPr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Vrije vorm 15">
            <a:extLst>
              <a:ext uri="{FF2B5EF4-FFF2-40B4-BE49-F238E27FC236}">
                <a16:creationId xmlns:a16="http://schemas.microsoft.com/office/drawing/2014/main" id="{CA4C38DA-400C-42F5-BCB0-5E339C57663B}"/>
              </a:ext>
            </a:extLst>
          </p:cNvPr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7" name="Rechthoekige driehoek 6">
            <a:extLst>
              <a:ext uri="{FF2B5EF4-FFF2-40B4-BE49-F238E27FC236}">
                <a16:creationId xmlns:a16="http://schemas.microsoft.com/office/drawing/2014/main" id="{E8606DC2-497A-406C-954E-D43A836A8082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8" name="Rechte verbindingslijn 7">
            <a:extLst>
              <a:ext uri="{FF2B5EF4-FFF2-40B4-BE49-F238E27FC236}">
                <a16:creationId xmlns:a16="http://schemas.microsoft.com/office/drawing/2014/main" id="{B282D35A-DBFE-45DD-BFC6-C58A37A583C1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Punthaak 18">
            <a:extLst>
              <a:ext uri="{FF2B5EF4-FFF2-40B4-BE49-F238E27FC236}">
                <a16:creationId xmlns:a16="http://schemas.microsoft.com/office/drawing/2014/main" id="{9E5AA815-8424-4428-91B1-838D2EE4A0C4}"/>
              </a:ext>
            </a:extLst>
          </p:cNvPr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10" name="Punthaak 19">
            <a:extLst>
              <a:ext uri="{FF2B5EF4-FFF2-40B4-BE49-F238E27FC236}">
                <a16:creationId xmlns:a16="http://schemas.microsoft.com/office/drawing/2014/main" id="{64064BCD-94AE-4D8B-B01D-72A5B6399EFE}"/>
              </a:ext>
            </a:extLst>
          </p:cNvPr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nl-NL" noProof="0"/>
              <a:t>Klik op het pictogram als u een afbeelding wilt toevoegen</a:t>
            </a:r>
            <a:endParaRPr lang="en-US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11" name="Tijdelijke aanduiding voor datum 4">
            <a:extLst>
              <a:ext uri="{FF2B5EF4-FFF2-40B4-BE49-F238E27FC236}">
                <a16:creationId xmlns:a16="http://schemas.microsoft.com/office/drawing/2014/main" id="{EED2F14A-5C2B-46C4-888D-31233707D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12" name="Tijdelijke aanduiding voor voettekst 5">
            <a:extLst>
              <a:ext uri="{FF2B5EF4-FFF2-40B4-BE49-F238E27FC236}">
                <a16:creationId xmlns:a16="http://schemas.microsoft.com/office/drawing/2014/main" id="{E4847034-AE52-4808-B948-D61B020F6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13" name="Tijdelijke aanduiding voor dianummer 6">
            <a:extLst>
              <a:ext uri="{FF2B5EF4-FFF2-40B4-BE49-F238E27FC236}">
                <a16:creationId xmlns:a16="http://schemas.microsoft.com/office/drawing/2014/main" id="{9B1277AA-9508-44A7-8AAB-43F3F351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EB7E17-34A4-4961-B03B-7F31CACB360F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3969752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>
            <a:extLst>
              <a:ext uri="{FF2B5EF4-FFF2-40B4-BE49-F238E27FC236}">
                <a16:creationId xmlns:a16="http://schemas.microsoft.com/office/drawing/2014/main" id="{64A8ADC0-5B51-4615-B8D1-6E7A5BC2969F}"/>
              </a:ext>
            </a:extLst>
          </p:cNvPr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7" name="Vrije vorm 11">
            <a:extLst>
              <a:ext uri="{FF2B5EF4-FFF2-40B4-BE49-F238E27FC236}">
                <a16:creationId xmlns:a16="http://schemas.microsoft.com/office/drawing/2014/main" id="{7E1B5E95-2D25-4437-A516-F6C89EE5BDEC}"/>
              </a:ext>
            </a:extLst>
          </p:cNvPr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14" name="Rechthoekige driehoek 13">
            <a:extLst>
              <a:ext uri="{FF2B5EF4-FFF2-40B4-BE49-F238E27FC236}">
                <a16:creationId xmlns:a16="http://schemas.microsoft.com/office/drawing/2014/main" id="{4CA16399-3D21-4FA0-B27A-CFCA2A534B10}"/>
              </a:ext>
            </a:extLst>
          </p:cNvPr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4264E255-8737-47E7-979A-048877FB6841}"/>
              </a:ext>
            </a:extLst>
          </p:cNvPr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>
            <a:extLst>
              <a:ext uri="{FF2B5EF4-FFF2-40B4-BE49-F238E27FC236}">
                <a16:creationId xmlns:a16="http://schemas.microsoft.com/office/drawing/2014/main" id="{EB4A914A-C8F0-401B-89F9-3BF40E61B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1033" name="Tijdelijke aanduiding voor tekst 29">
            <a:extLst>
              <a:ext uri="{FF2B5EF4-FFF2-40B4-BE49-F238E27FC236}">
                <a16:creationId xmlns:a16="http://schemas.microsoft.com/office/drawing/2014/main" id="{7839725A-548F-4ED9-BCDB-F7E185C422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modelstijlen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  <a:endParaRPr lang="en-US" altLang="nl-NL"/>
          </a:p>
        </p:txBody>
      </p:sp>
      <p:sp>
        <p:nvSpPr>
          <p:cNvPr id="10" name="Tijdelijke aanduiding voor datum 9">
            <a:extLst>
              <a:ext uri="{FF2B5EF4-FFF2-40B4-BE49-F238E27FC236}">
                <a16:creationId xmlns:a16="http://schemas.microsoft.com/office/drawing/2014/main" id="{46A9A64E-D393-4847-9905-D4A8A32BD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22" name="Tijdelijke aanduiding voor voettekst 21">
            <a:extLst>
              <a:ext uri="{FF2B5EF4-FFF2-40B4-BE49-F238E27FC236}">
                <a16:creationId xmlns:a16="http://schemas.microsoft.com/office/drawing/2014/main" id="{ECACCEBC-55C4-4868-9768-678AB83054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nl-NL"/>
          </a:p>
        </p:txBody>
      </p:sp>
      <p:sp>
        <p:nvSpPr>
          <p:cNvPr id="18" name="Tijdelijke aanduiding voor dianummer 17">
            <a:extLst>
              <a:ext uri="{FF2B5EF4-FFF2-40B4-BE49-F238E27FC236}">
                <a16:creationId xmlns:a16="http://schemas.microsoft.com/office/drawing/2014/main" id="{613193A4-1F32-4D00-9AA6-EFBC06A8E6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9ED3E723-2679-496B-803F-B8E5B059FF57}" type="slidenum">
              <a:rPr lang="nl-NL" altLang="nl-NL"/>
              <a:pPr/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4" r:id="rId1"/>
    <p:sldLayoutId id="2147484170" r:id="rId2"/>
    <p:sldLayoutId id="2147484175" r:id="rId3"/>
    <p:sldLayoutId id="2147484176" r:id="rId4"/>
    <p:sldLayoutId id="2147484177" r:id="rId5"/>
    <p:sldLayoutId id="2147484178" r:id="rId6"/>
    <p:sldLayoutId id="2147484171" r:id="rId7"/>
    <p:sldLayoutId id="2147484179" r:id="rId8"/>
    <p:sldLayoutId id="2147484180" r:id="rId9"/>
    <p:sldLayoutId id="2147484172" r:id="rId10"/>
    <p:sldLayoutId id="214748417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D6905B1C-DD6E-449A-A41A-6D9CBEB8A58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22833" y="1916832"/>
            <a:ext cx="8497639" cy="288032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sz="4000" dirty="0">
                <a:solidFill>
                  <a:schemeClr val="accent2"/>
                </a:solidFill>
              </a:rPr>
            </a:br>
            <a:br>
              <a:rPr lang="en-US" sz="4000" dirty="0">
                <a:solidFill>
                  <a:schemeClr val="accent2"/>
                </a:solidFill>
              </a:rPr>
            </a:br>
            <a:br>
              <a:rPr lang="en-US" sz="4000" dirty="0">
                <a:solidFill>
                  <a:schemeClr val="accent2"/>
                </a:solidFill>
              </a:rPr>
            </a:br>
            <a:r>
              <a:rPr lang="en-US" sz="4000" dirty="0">
                <a:solidFill>
                  <a:schemeClr val="accent2"/>
                </a:solidFill>
              </a:rPr>
              <a:t> </a:t>
            </a:r>
            <a:br>
              <a:rPr lang="en-US" sz="4000" dirty="0">
                <a:solidFill>
                  <a:schemeClr val="accent2"/>
                </a:solidFill>
              </a:rPr>
            </a:br>
            <a:endParaRPr lang="nl-NL" sz="4000" dirty="0">
              <a:solidFill>
                <a:schemeClr val="tx1"/>
              </a:solidFill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E7C04AA-13BD-3DA0-15E3-E9B0F5C5FD51}"/>
              </a:ext>
            </a:extLst>
          </p:cNvPr>
          <p:cNvSpPr txBox="1">
            <a:spLocks noChangeArrowheads="1"/>
          </p:cNvSpPr>
          <p:nvPr/>
        </p:nvSpPr>
        <p:spPr>
          <a:xfrm>
            <a:off x="1187624" y="1700808"/>
            <a:ext cx="6840760" cy="2880320"/>
          </a:xfrm>
          <a:prstGeom prst="rect">
            <a:avLst/>
          </a:prstGeom>
        </p:spPr>
        <p:txBody>
          <a:bodyPr vert="horz" anchor="b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8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itchFamily="34" charset="0"/>
              </a:defRPr>
            </a:lvl9pPr>
            <a:extLst/>
          </a:lstStyle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Psalm 150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18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(</a:t>
            </a:r>
            <a:r>
              <a:rPr lang="en-US" sz="180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Christelijke</a:t>
            </a:r>
            <a:r>
              <a:rPr lang="en-US" sz="18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gemeente </a:t>
            </a:r>
            <a:r>
              <a:rPr lang="en-US" sz="180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Langebrug</a:t>
            </a:r>
            <a:r>
              <a:rPr lang="en-US" sz="18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6 </a:t>
            </a:r>
            <a:r>
              <a:rPr lang="en-US" sz="1800" dirty="0" err="1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juli</a:t>
            </a:r>
            <a:r>
              <a:rPr lang="en-US" sz="1800" dirty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2025)</a:t>
            </a:r>
            <a:endParaRPr lang="en-US" sz="3300" dirty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endParaRPr lang="nl-NL" sz="4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40D9E-DF94-32E0-590C-2BAA1DC49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jdelijke aanduiding voor dianummer 5">
            <a:extLst>
              <a:ext uri="{FF2B5EF4-FFF2-40B4-BE49-F238E27FC236}">
                <a16:creationId xmlns:a16="http://schemas.microsoft.com/office/drawing/2014/main" id="{A6314C0B-8903-560A-81DA-072A8AFAA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408738"/>
            <a:ext cx="481012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19D304-CF6A-4519-8462-8C1924213563}" type="slidenum">
              <a:rPr lang="nl-NL" altLang="nl-NL" sz="2000" b="1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nl-NL" altLang="nl-NL" sz="1800" b="1" dirty="0">
              <a:latin typeface="Arial" panose="020B0604020202020204" pitchFamily="34" charset="0"/>
            </a:endParaRPr>
          </a:p>
        </p:txBody>
      </p:sp>
      <p:sp>
        <p:nvSpPr>
          <p:cNvPr id="8" name="Tijdelijke aanduiding voor inhoud 1">
            <a:extLst>
              <a:ext uri="{FF2B5EF4-FFF2-40B4-BE49-F238E27FC236}">
                <a16:creationId xmlns:a16="http://schemas.microsoft.com/office/drawing/2014/main" id="{5C255EA2-F493-EB23-9F21-EEC97AA6AA75}"/>
              </a:ext>
            </a:extLst>
          </p:cNvPr>
          <p:cNvSpPr txBox="1">
            <a:spLocks/>
          </p:cNvSpPr>
          <p:nvPr/>
        </p:nvSpPr>
        <p:spPr bwMode="auto">
          <a:xfrm>
            <a:off x="1259632" y="1063278"/>
            <a:ext cx="6192688" cy="5174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1	Halleluja! 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God </a:t>
            </a:r>
            <a:r>
              <a:rPr lang="nl-NL" sz="18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zijn heilige woning,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</a:t>
            </a:r>
            <a:r>
              <a:rPr lang="nl-NL" sz="18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zijn machtig gewelf;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2	loof Hem </a:t>
            </a:r>
            <a:r>
              <a:rPr lang="nl-NL" sz="18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om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zijn krachtige daden,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</a:t>
            </a:r>
            <a:r>
              <a:rPr lang="nl-NL" sz="18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om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zijn oneindige grootheid,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3	loof Hem </a:t>
            </a:r>
            <a:r>
              <a:rPr lang="nl-NL" sz="18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hoorngeschal,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</a:t>
            </a:r>
            <a:r>
              <a:rPr lang="nl-NL" sz="18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harp en lier,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4	loof Hem </a:t>
            </a:r>
            <a:r>
              <a:rPr lang="nl-NL" sz="18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dans en tamboerijn,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</a:t>
            </a:r>
            <a:r>
              <a:rPr lang="nl-NL" sz="18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snaren en fluit,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5	loof Hem </a:t>
            </a:r>
            <a:r>
              <a:rPr lang="nl-NL" sz="18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klinkende bekkens,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</a:t>
            </a:r>
            <a:r>
              <a:rPr lang="nl-NL" sz="18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slaande cimbalen.</a:t>
            </a:r>
          </a:p>
          <a:p>
            <a:pPr marL="109537" indent="0">
              <a:buNone/>
            </a:pPr>
            <a:endParaRPr lang="nl-NL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6	</a:t>
            </a:r>
            <a:r>
              <a:rPr lang="nl-NL" sz="1800" dirty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Alles wat adem heeft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, loof de HEER. 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Halleluja!</a:t>
            </a:r>
          </a:p>
          <a:p>
            <a:pPr marL="109537" indent="0">
              <a:buNone/>
            </a:pPr>
            <a:endParaRPr lang="nl-NL" sz="1800" dirty="0"/>
          </a:p>
          <a:p>
            <a:pPr marL="109537" indent="0">
              <a:buNone/>
            </a:pPr>
            <a:endParaRPr lang="nl-NL" sz="1800" dirty="0">
              <a:sym typeface="Wingdings" panose="05000000000000000000" pitchFamily="2" charset="2"/>
            </a:endParaRP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16056A05-4B90-0F68-3FAB-979EF8055C6F}"/>
              </a:ext>
            </a:extLst>
          </p:cNvPr>
          <p:cNvSpPr/>
          <p:nvPr/>
        </p:nvSpPr>
        <p:spPr>
          <a:xfrm>
            <a:off x="7269299" y="1414607"/>
            <a:ext cx="11728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Waar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6049AF03-23EB-DE5F-D56C-B0A22ADF5A2B}"/>
              </a:ext>
            </a:extLst>
          </p:cNvPr>
          <p:cNvSpPr/>
          <p:nvPr/>
        </p:nvSpPr>
        <p:spPr>
          <a:xfrm>
            <a:off x="7032034" y="2092598"/>
            <a:ext cx="17884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Waarom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60A573F2-D5BF-B203-6715-6DC79074B180}"/>
              </a:ext>
            </a:extLst>
          </p:cNvPr>
          <p:cNvSpPr/>
          <p:nvPr/>
        </p:nvSpPr>
        <p:spPr>
          <a:xfrm>
            <a:off x="6917839" y="2791470"/>
            <a:ext cx="199362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Waarmee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607D95CE-B8DC-E276-FDAC-7E2BA3EF61C0}"/>
              </a:ext>
            </a:extLst>
          </p:cNvPr>
          <p:cNvSpPr/>
          <p:nvPr/>
        </p:nvSpPr>
        <p:spPr>
          <a:xfrm>
            <a:off x="7261958" y="4870991"/>
            <a:ext cx="91044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Wie</a:t>
            </a:r>
          </a:p>
        </p:txBody>
      </p:sp>
    </p:spTree>
    <p:extLst>
      <p:ext uri="{BB962C8B-B14F-4D97-AF65-F5344CB8AC3E}">
        <p14:creationId xmlns:p14="http://schemas.microsoft.com/office/powerpoint/2010/main" val="1183997706"/>
      </p:ext>
    </p:extLst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FAA9F9-63D0-E328-13B3-C6880E477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jdelijke aanduiding voor dianummer 5">
            <a:extLst>
              <a:ext uri="{FF2B5EF4-FFF2-40B4-BE49-F238E27FC236}">
                <a16:creationId xmlns:a16="http://schemas.microsoft.com/office/drawing/2014/main" id="{1FF5F450-907B-BF5A-7B54-3781F1915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408738"/>
            <a:ext cx="481012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19D304-CF6A-4519-8462-8C1924213563}" type="slidenum">
              <a:rPr lang="nl-NL" altLang="nl-NL" sz="2000" b="1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nl-NL" altLang="nl-NL" sz="1800" b="1" dirty="0">
              <a:latin typeface="Arial" panose="020B0604020202020204" pitchFamily="34" charset="0"/>
            </a:endParaRPr>
          </a:p>
        </p:txBody>
      </p:sp>
      <p:sp>
        <p:nvSpPr>
          <p:cNvPr id="8" name="Tijdelijke aanduiding voor inhoud 1">
            <a:extLst>
              <a:ext uri="{FF2B5EF4-FFF2-40B4-BE49-F238E27FC236}">
                <a16:creationId xmlns:a16="http://schemas.microsoft.com/office/drawing/2014/main" id="{E6440F1A-D682-DF47-5F97-62551166FEC8}"/>
              </a:ext>
            </a:extLst>
          </p:cNvPr>
          <p:cNvSpPr txBox="1">
            <a:spLocks/>
          </p:cNvSpPr>
          <p:nvPr/>
        </p:nvSpPr>
        <p:spPr bwMode="auto">
          <a:xfrm>
            <a:off x="1259632" y="1063278"/>
            <a:ext cx="6192688" cy="5174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1	Halleluja! 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God in zijn heilige woning,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in zijn machtig gewelf;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2	loof Hem om zijn krachtige daden,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om zijn oneindige grootheid,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3	loof Hem met hoorngeschal,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met harp en lier,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4	loof Hem met dans en tamboerijn,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met snaren en fluit,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5	loof Hem met klinkende bekkens,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met slaande cimbalen.</a:t>
            </a:r>
          </a:p>
          <a:p>
            <a:pPr marL="109537" indent="0">
              <a:buNone/>
            </a:pPr>
            <a:endParaRPr lang="nl-NL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6	Alles wat adem heeft, loof de HEER. 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Halleluja!</a:t>
            </a:r>
          </a:p>
          <a:p>
            <a:pPr marL="109537" indent="0">
              <a:buNone/>
            </a:pPr>
            <a:endParaRPr lang="nl-NL" sz="1800" dirty="0"/>
          </a:p>
          <a:p>
            <a:pPr marL="109537" indent="0">
              <a:buNone/>
            </a:pPr>
            <a:endParaRPr lang="nl-NL" sz="18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89714467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542FB3-8C65-7CAD-E978-7557F0B68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jdelijke aanduiding voor dianummer 5">
            <a:extLst>
              <a:ext uri="{FF2B5EF4-FFF2-40B4-BE49-F238E27FC236}">
                <a16:creationId xmlns:a16="http://schemas.microsoft.com/office/drawing/2014/main" id="{8A3955ED-AD84-0C7D-2EE3-F9C4D270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408738"/>
            <a:ext cx="481012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19D304-CF6A-4519-8462-8C1924213563}" type="slidenum">
              <a:rPr lang="nl-NL" altLang="nl-NL" sz="2000" b="1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nl-NL" altLang="nl-NL" sz="1800" b="1" dirty="0">
              <a:latin typeface="Arial" panose="020B0604020202020204" pitchFamily="34" charset="0"/>
            </a:endParaRPr>
          </a:p>
        </p:txBody>
      </p:sp>
      <p:sp>
        <p:nvSpPr>
          <p:cNvPr id="8" name="Tijdelijke aanduiding voor inhoud 1">
            <a:extLst>
              <a:ext uri="{FF2B5EF4-FFF2-40B4-BE49-F238E27FC236}">
                <a16:creationId xmlns:a16="http://schemas.microsoft.com/office/drawing/2014/main" id="{45F850C4-7802-EA49-4673-C1F1F5D28F3D}"/>
              </a:ext>
            </a:extLst>
          </p:cNvPr>
          <p:cNvSpPr txBox="1">
            <a:spLocks/>
          </p:cNvSpPr>
          <p:nvPr/>
        </p:nvSpPr>
        <p:spPr bwMode="auto">
          <a:xfrm>
            <a:off x="1259632" y="1063278"/>
            <a:ext cx="6192688" cy="5174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1	</a:t>
            </a:r>
            <a:r>
              <a:rPr lang="nl-NL" sz="18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Halleluja! 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God in zijn heilige woning,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in zijn machtig gewelf;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2	loof Hem om zijn krachtige daden,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om zijn oneindige grootheid,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3	loof Hem met hoorngeschal,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met harp en lier,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4	loof Hem met dans en tamboerijn,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met snaren en fluit,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5	loof Hem met klinkende bekkens,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met slaande cimbalen.</a:t>
            </a:r>
          </a:p>
          <a:p>
            <a:pPr marL="109537" indent="0">
              <a:buNone/>
            </a:pPr>
            <a:endParaRPr lang="nl-NL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6	Alles wat adem heeft, loof de HEER. 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</a:t>
            </a:r>
            <a:r>
              <a:rPr lang="nl-NL" sz="18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Halleluja!</a:t>
            </a:r>
          </a:p>
          <a:p>
            <a:pPr marL="109537" indent="0">
              <a:buNone/>
            </a:pPr>
            <a:endParaRPr lang="nl-NL" sz="1800" dirty="0"/>
          </a:p>
          <a:p>
            <a:pPr marL="109537" indent="0">
              <a:buNone/>
            </a:pPr>
            <a:endParaRPr lang="nl-NL" sz="18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77910715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770D3-6423-98A3-5165-DB74F43C8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jdelijke aanduiding voor dianummer 5">
            <a:extLst>
              <a:ext uri="{FF2B5EF4-FFF2-40B4-BE49-F238E27FC236}">
                <a16:creationId xmlns:a16="http://schemas.microsoft.com/office/drawing/2014/main" id="{B82E30D5-12C0-F50D-4D56-271FE1C2B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408738"/>
            <a:ext cx="481012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19D304-CF6A-4519-8462-8C1924213563}" type="slidenum">
              <a:rPr lang="nl-NL" altLang="nl-NL" sz="2000" b="1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nl-NL" altLang="nl-NL" sz="1800" b="1" dirty="0">
              <a:latin typeface="Arial" panose="020B0604020202020204" pitchFamily="34" charset="0"/>
            </a:endParaRPr>
          </a:p>
        </p:txBody>
      </p:sp>
      <p:sp>
        <p:nvSpPr>
          <p:cNvPr id="8" name="Tijdelijke aanduiding voor inhoud 1">
            <a:extLst>
              <a:ext uri="{FF2B5EF4-FFF2-40B4-BE49-F238E27FC236}">
                <a16:creationId xmlns:a16="http://schemas.microsoft.com/office/drawing/2014/main" id="{80A7AAD5-EC8B-07BC-E1DC-33B24FC92831}"/>
              </a:ext>
            </a:extLst>
          </p:cNvPr>
          <p:cNvSpPr txBox="1">
            <a:spLocks/>
          </p:cNvSpPr>
          <p:nvPr/>
        </p:nvSpPr>
        <p:spPr bwMode="auto">
          <a:xfrm>
            <a:off x="1259632" y="1063278"/>
            <a:ext cx="6192688" cy="5174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1	Halleluja! 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</a:t>
            </a:r>
            <a:r>
              <a:rPr lang="nl-NL" sz="18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God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in zijn heilige woning,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in zijn machtig gewelf;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2	loof Hem om zijn krachtige daden,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om zijn oneindige grootheid,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3	loof Hem met hoorngeschal,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met harp en lier,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4	loof Hem met dans en tamboerijn,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met snaren en fluit,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5	loof Hem met klinkende bekkens,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met slaande cimbalen.</a:t>
            </a:r>
          </a:p>
          <a:p>
            <a:pPr marL="109537" indent="0">
              <a:buNone/>
            </a:pPr>
            <a:endParaRPr lang="nl-NL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6	Alles wat adem heeft, loof </a:t>
            </a:r>
            <a:r>
              <a:rPr lang="nl-NL" sz="18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 HEER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Halleluja!</a:t>
            </a:r>
          </a:p>
          <a:p>
            <a:pPr marL="109537" indent="0">
              <a:buNone/>
            </a:pPr>
            <a:endParaRPr lang="nl-NL" sz="1800" dirty="0"/>
          </a:p>
          <a:p>
            <a:pPr marL="109537" indent="0">
              <a:buNone/>
            </a:pPr>
            <a:endParaRPr lang="nl-NL" sz="18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48014187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6C858-9FD1-94E0-EF90-A23FA89D09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jdelijke aanduiding voor dianummer 5">
            <a:extLst>
              <a:ext uri="{FF2B5EF4-FFF2-40B4-BE49-F238E27FC236}">
                <a16:creationId xmlns:a16="http://schemas.microsoft.com/office/drawing/2014/main" id="{5489E8C4-40F5-19C7-052B-C80A38212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408738"/>
            <a:ext cx="481012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19D304-CF6A-4519-8462-8C1924213563}" type="slidenum">
              <a:rPr lang="nl-NL" altLang="nl-NL" sz="2000" b="1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nl-NL" altLang="nl-NL" sz="1800" b="1" dirty="0">
              <a:latin typeface="Arial" panose="020B0604020202020204" pitchFamily="34" charset="0"/>
            </a:endParaRPr>
          </a:p>
        </p:txBody>
      </p:sp>
      <p:sp>
        <p:nvSpPr>
          <p:cNvPr id="8" name="Tijdelijke aanduiding voor inhoud 1">
            <a:extLst>
              <a:ext uri="{FF2B5EF4-FFF2-40B4-BE49-F238E27FC236}">
                <a16:creationId xmlns:a16="http://schemas.microsoft.com/office/drawing/2014/main" id="{B813D92E-4F8E-9C7C-DCBA-6A69F9072C20}"/>
              </a:ext>
            </a:extLst>
          </p:cNvPr>
          <p:cNvSpPr txBox="1">
            <a:spLocks/>
          </p:cNvSpPr>
          <p:nvPr/>
        </p:nvSpPr>
        <p:spPr bwMode="auto">
          <a:xfrm>
            <a:off x="1259632" y="1063278"/>
            <a:ext cx="6192688" cy="5174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1	Halleluja! 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God </a:t>
            </a:r>
            <a:r>
              <a:rPr lang="nl-NL" sz="18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zijn heilige woning,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</a:t>
            </a:r>
            <a:r>
              <a:rPr lang="nl-NL" sz="18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zijn machtig gewelf;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2	loof Hem om zijn krachtige daden,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om zijn oneindige grootheid,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3	loof Hem met hoorngeschal,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met harp en lier,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4	loof Hem met dans en tamboerijn,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met snaren en fluit,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5	loof Hem met klinkende bekkens,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met slaande cimbalen.</a:t>
            </a:r>
          </a:p>
          <a:p>
            <a:pPr marL="109537" indent="0">
              <a:buNone/>
            </a:pPr>
            <a:endParaRPr lang="nl-NL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6	Alles wat adem heeft, loof de HEER. 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Halleluja!</a:t>
            </a:r>
          </a:p>
          <a:p>
            <a:pPr marL="109537" indent="0">
              <a:buNone/>
            </a:pPr>
            <a:endParaRPr lang="nl-NL" sz="1800" dirty="0"/>
          </a:p>
          <a:p>
            <a:pPr marL="109537" indent="0">
              <a:buNone/>
            </a:pPr>
            <a:endParaRPr lang="nl-NL" sz="1800" dirty="0">
              <a:sym typeface="Wingdings" panose="05000000000000000000" pitchFamily="2" charset="2"/>
            </a:endParaRP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EFC08CA0-192D-B51D-AB65-4015EC5D5B97}"/>
              </a:ext>
            </a:extLst>
          </p:cNvPr>
          <p:cNvSpPr/>
          <p:nvPr/>
        </p:nvSpPr>
        <p:spPr>
          <a:xfrm>
            <a:off x="7269299" y="1414607"/>
            <a:ext cx="11728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Waar</a:t>
            </a:r>
          </a:p>
        </p:txBody>
      </p:sp>
    </p:spTree>
    <p:extLst>
      <p:ext uri="{BB962C8B-B14F-4D97-AF65-F5344CB8AC3E}">
        <p14:creationId xmlns:p14="http://schemas.microsoft.com/office/powerpoint/2010/main" val="1700067434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40CC0A-D930-8756-B322-AE1946E77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jdelijke aanduiding voor dianummer 5">
            <a:extLst>
              <a:ext uri="{FF2B5EF4-FFF2-40B4-BE49-F238E27FC236}">
                <a16:creationId xmlns:a16="http://schemas.microsoft.com/office/drawing/2014/main" id="{A2162AE8-2324-7A2A-C818-5FA170E5A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408738"/>
            <a:ext cx="481012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19D304-CF6A-4519-8462-8C1924213563}" type="slidenum">
              <a:rPr lang="nl-NL" altLang="nl-NL" sz="2000" b="1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nl-NL" altLang="nl-NL" sz="1800" b="1" dirty="0">
              <a:latin typeface="Arial" panose="020B0604020202020204" pitchFamily="34" charset="0"/>
            </a:endParaRPr>
          </a:p>
        </p:txBody>
      </p:sp>
      <p:sp>
        <p:nvSpPr>
          <p:cNvPr id="8" name="Tijdelijke aanduiding voor inhoud 1">
            <a:extLst>
              <a:ext uri="{FF2B5EF4-FFF2-40B4-BE49-F238E27FC236}">
                <a16:creationId xmlns:a16="http://schemas.microsoft.com/office/drawing/2014/main" id="{F45E3CF0-834B-E79F-5AEF-536ACFA82DB6}"/>
              </a:ext>
            </a:extLst>
          </p:cNvPr>
          <p:cNvSpPr txBox="1">
            <a:spLocks/>
          </p:cNvSpPr>
          <p:nvPr/>
        </p:nvSpPr>
        <p:spPr bwMode="auto">
          <a:xfrm>
            <a:off x="1259632" y="1063278"/>
            <a:ext cx="6192688" cy="5174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1	Halleluja! 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God </a:t>
            </a:r>
            <a:r>
              <a:rPr lang="nl-NL" sz="18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zijn heilige woning,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</a:t>
            </a:r>
            <a:r>
              <a:rPr lang="nl-NL" sz="18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zijn machtig gewelf;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2	loof Hem </a:t>
            </a:r>
            <a:r>
              <a:rPr lang="nl-NL" sz="18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om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zijn krachtige daden,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</a:t>
            </a:r>
            <a:r>
              <a:rPr lang="nl-NL" sz="18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om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zijn oneindige grootheid,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3	loof Hem met hoorngeschal,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met harp en lier,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4	loof Hem met dans en tamboerijn,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met snaren en fluit,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5	loof Hem met klinkende bekkens,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met slaande cimbalen.</a:t>
            </a:r>
          </a:p>
          <a:p>
            <a:pPr marL="109537" indent="0">
              <a:buNone/>
            </a:pPr>
            <a:endParaRPr lang="nl-NL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6	Alles wat adem heeft, loof de HEER. 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Halleluja!</a:t>
            </a:r>
          </a:p>
          <a:p>
            <a:pPr marL="109537" indent="0">
              <a:buNone/>
            </a:pPr>
            <a:endParaRPr lang="nl-NL" sz="1800" dirty="0"/>
          </a:p>
          <a:p>
            <a:pPr marL="109537" indent="0">
              <a:buNone/>
            </a:pPr>
            <a:endParaRPr lang="nl-NL" sz="1800" dirty="0">
              <a:sym typeface="Wingdings" panose="05000000000000000000" pitchFamily="2" charset="2"/>
            </a:endParaRP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0CA2106B-611A-B02A-5989-5F6B6CD932FC}"/>
              </a:ext>
            </a:extLst>
          </p:cNvPr>
          <p:cNvSpPr/>
          <p:nvPr/>
        </p:nvSpPr>
        <p:spPr>
          <a:xfrm>
            <a:off x="7269299" y="1414607"/>
            <a:ext cx="11728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Waar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D7BEA67D-EF79-FAC7-602A-90CE1FDD8776}"/>
              </a:ext>
            </a:extLst>
          </p:cNvPr>
          <p:cNvSpPr/>
          <p:nvPr/>
        </p:nvSpPr>
        <p:spPr>
          <a:xfrm>
            <a:off x="7032034" y="2092598"/>
            <a:ext cx="17884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Waarom</a:t>
            </a:r>
          </a:p>
        </p:txBody>
      </p:sp>
    </p:spTree>
    <p:extLst>
      <p:ext uri="{BB962C8B-B14F-4D97-AF65-F5344CB8AC3E}">
        <p14:creationId xmlns:p14="http://schemas.microsoft.com/office/powerpoint/2010/main" val="1774959672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78AFC-4AD4-591A-A0D0-383820490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jdelijke aanduiding voor dianummer 5">
            <a:extLst>
              <a:ext uri="{FF2B5EF4-FFF2-40B4-BE49-F238E27FC236}">
                <a16:creationId xmlns:a16="http://schemas.microsoft.com/office/drawing/2014/main" id="{0B43603B-2D81-56AA-B865-92046F30A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408738"/>
            <a:ext cx="481012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19D304-CF6A-4519-8462-8C1924213563}" type="slidenum">
              <a:rPr lang="nl-NL" altLang="nl-NL" sz="2000" b="1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nl-NL" altLang="nl-NL" sz="1800" b="1" dirty="0">
              <a:latin typeface="Arial" panose="020B0604020202020204" pitchFamily="34" charset="0"/>
            </a:endParaRPr>
          </a:p>
        </p:txBody>
      </p:sp>
      <p:sp>
        <p:nvSpPr>
          <p:cNvPr id="8" name="Tijdelijke aanduiding voor inhoud 1">
            <a:extLst>
              <a:ext uri="{FF2B5EF4-FFF2-40B4-BE49-F238E27FC236}">
                <a16:creationId xmlns:a16="http://schemas.microsoft.com/office/drawing/2014/main" id="{567D581E-5C99-3967-49DA-EC9ACD449FB8}"/>
              </a:ext>
            </a:extLst>
          </p:cNvPr>
          <p:cNvSpPr txBox="1">
            <a:spLocks/>
          </p:cNvSpPr>
          <p:nvPr/>
        </p:nvSpPr>
        <p:spPr bwMode="auto">
          <a:xfrm>
            <a:off x="1259632" y="1063278"/>
            <a:ext cx="6192688" cy="51740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1	Halleluja! 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God </a:t>
            </a:r>
            <a:r>
              <a:rPr lang="nl-NL" sz="18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zijn heilige woning,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</a:t>
            </a:r>
            <a:r>
              <a:rPr lang="nl-NL" sz="1800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zijn machtig gewelf;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2	loof Hem </a:t>
            </a:r>
            <a:r>
              <a:rPr lang="nl-NL" sz="18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om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zijn krachtige daden,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</a:t>
            </a:r>
            <a:r>
              <a:rPr lang="nl-NL" sz="1800" dirty="0">
                <a:solidFill>
                  <a:srgbClr val="00B05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om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zijn oneindige grootheid,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3	loof Hem </a:t>
            </a:r>
            <a:r>
              <a:rPr lang="nl-NL" sz="18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hoorngeschal,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</a:t>
            </a:r>
            <a:r>
              <a:rPr lang="nl-NL" sz="18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harp en lier,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4	loof Hem </a:t>
            </a:r>
            <a:r>
              <a:rPr lang="nl-NL" sz="18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dans en tamboerijn,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</a:t>
            </a:r>
            <a:r>
              <a:rPr lang="nl-NL" sz="18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snaren en fluit,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5	loof Hem </a:t>
            </a:r>
            <a:r>
              <a:rPr lang="nl-NL" sz="18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klinkende bekkens,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loof Hem </a:t>
            </a:r>
            <a:r>
              <a:rPr lang="nl-NL" sz="1800" dirty="0">
                <a:solidFill>
                  <a:srgbClr val="00B0F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met</a:t>
            </a: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 slaande cimbalen.</a:t>
            </a:r>
          </a:p>
          <a:p>
            <a:pPr marL="109537" indent="0">
              <a:buNone/>
            </a:pPr>
            <a:endParaRPr lang="nl-NL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6	Alles wat adem heeft, loof de HEER. </a:t>
            </a:r>
          </a:p>
          <a:p>
            <a:pPr marL="109537" indent="0">
              <a:buNone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	Halleluja!</a:t>
            </a:r>
          </a:p>
          <a:p>
            <a:pPr marL="109537" indent="0">
              <a:buNone/>
            </a:pPr>
            <a:endParaRPr lang="nl-NL" sz="1800" dirty="0"/>
          </a:p>
          <a:p>
            <a:pPr marL="109537" indent="0">
              <a:buNone/>
            </a:pPr>
            <a:endParaRPr lang="nl-NL" sz="1800" dirty="0">
              <a:sym typeface="Wingdings" panose="05000000000000000000" pitchFamily="2" charset="2"/>
            </a:endParaRP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EE0D9B51-127D-B9E3-6C77-2AA0549BB235}"/>
              </a:ext>
            </a:extLst>
          </p:cNvPr>
          <p:cNvSpPr/>
          <p:nvPr/>
        </p:nvSpPr>
        <p:spPr>
          <a:xfrm>
            <a:off x="7269299" y="1414607"/>
            <a:ext cx="11728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Waar</a:t>
            </a:r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0BA2158A-4F64-8C4C-A71B-DB84B92B4A5F}"/>
              </a:ext>
            </a:extLst>
          </p:cNvPr>
          <p:cNvSpPr/>
          <p:nvPr/>
        </p:nvSpPr>
        <p:spPr>
          <a:xfrm>
            <a:off x="7032034" y="2092598"/>
            <a:ext cx="178843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Waarom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B1E56801-123E-5C3E-CC8B-C592E5C468A2}"/>
              </a:ext>
            </a:extLst>
          </p:cNvPr>
          <p:cNvSpPr/>
          <p:nvPr/>
        </p:nvSpPr>
        <p:spPr>
          <a:xfrm>
            <a:off x="6917839" y="2791470"/>
            <a:ext cx="199362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Waarmee</a:t>
            </a:r>
          </a:p>
        </p:txBody>
      </p:sp>
    </p:spTree>
    <p:extLst>
      <p:ext uri="{BB962C8B-B14F-4D97-AF65-F5344CB8AC3E}">
        <p14:creationId xmlns:p14="http://schemas.microsoft.com/office/powerpoint/2010/main" val="3669943047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85DDF-C439-D558-7B4F-8E5BC8434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natomie Poster Spierstelsel van het Menselijk Lichaam - Nederlands -  Vosmedisch.nl - A. Vos en Zoons B.V.">
            <a:extLst>
              <a:ext uri="{FF2B5EF4-FFF2-40B4-BE49-F238E27FC236}">
                <a16:creationId xmlns:a16="http://schemas.microsoft.com/office/drawing/2014/main" id="{D75B492E-1FB1-EC34-18A5-5E2E26128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861048"/>
            <a:ext cx="2664296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2" name="Tijdelijke aanduiding voor dianummer 5">
            <a:extLst>
              <a:ext uri="{FF2B5EF4-FFF2-40B4-BE49-F238E27FC236}">
                <a16:creationId xmlns:a16="http://schemas.microsoft.com/office/drawing/2014/main" id="{460A39BA-A364-5940-EDBB-86FC669A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408738"/>
            <a:ext cx="481012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19D304-CF6A-4519-8462-8C1924213563}" type="slidenum">
              <a:rPr lang="nl-NL" altLang="nl-NL" sz="2000" b="1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nl-NL" altLang="nl-NL" sz="1800" b="1" dirty="0">
              <a:latin typeface="Arial" panose="020B0604020202020204" pitchFamily="34" charset="0"/>
            </a:endParaRPr>
          </a:p>
        </p:txBody>
      </p:sp>
      <p:sp>
        <p:nvSpPr>
          <p:cNvPr id="4" name="Tijdelijke aanduiding voor inhoud 1">
            <a:extLst>
              <a:ext uri="{FF2B5EF4-FFF2-40B4-BE49-F238E27FC236}">
                <a16:creationId xmlns:a16="http://schemas.microsoft.com/office/drawing/2014/main" id="{8C4676C3-5B68-E5E4-982F-6E5FF9204BC2}"/>
              </a:ext>
            </a:extLst>
          </p:cNvPr>
          <p:cNvSpPr txBox="1">
            <a:spLocks/>
          </p:cNvSpPr>
          <p:nvPr/>
        </p:nvSpPr>
        <p:spPr bwMode="auto">
          <a:xfrm>
            <a:off x="203200" y="908720"/>
            <a:ext cx="8737600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>
              <a:buNone/>
            </a:pPr>
            <a:r>
              <a:rPr lang="nl-NL" sz="1800" b="1" dirty="0">
                <a:latin typeface="Verdana" panose="020B0604030504040204" pitchFamily="34" charset="0"/>
                <a:ea typeface="Verdana" panose="020B0604030504040204" pitchFamily="34" charset="0"/>
              </a:rPr>
              <a:t>Rode draad in de Bijbel: harmonie, eensgezindheid, balans</a:t>
            </a:r>
          </a:p>
          <a:p>
            <a:pPr>
              <a:buFontTx/>
              <a:buChar char="-"/>
            </a:pPr>
            <a:endParaRPr lang="nl-NL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FontTx/>
              <a:buChar char="-"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1 Kronieken 15: ieder instrument z’n eigen aantal, plek en functie</a:t>
            </a:r>
          </a:p>
          <a:p>
            <a:pPr lvl="1">
              <a:buFontTx/>
              <a:buChar char="-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:19	3 met cimbalen (slagwerk, maat, ritme)</a:t>
            </a:r>
          </a:p>
          <a:p>
            <a:pPr lvl="1">
              <a:buFontTx/>
              <a:buChar char="-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:20	8 met harpen (hoog gestemd)</a:t>
            </a:r>
          </a:p>
          <a:p>
            <a:pPr lvl="1">
              <a:buFontTx/>
              <a:buChar char="-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:21	6 met citers (een octaaf lager, ter begeleiding)</a:t>
            </a:r>
          </a:p>
          <a:p>
            <a:pPr lvl="1">
              <a:buFontTx/>
              <a:buChar char="-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:24	7 met trompetten (melodie, uitbundigheid)</a:t>
            </a:r>
          </a:p>
          <a:p>
            <a:pPr lvl="1">
              <a:buFontTx/>
              <a:buChar char="-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:28	gejubel/gezang</a:t>
            </a:r>
          </a:p>
          <a:p>
            <a:pPr>
              <a:buFontTx/>
              <a:buChar char="-"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Samen spreken, zingen en musiceren tot eer van God.</a:t>
            </a:r>
          </a:p>
          <a:p>
            <a:pPr>
              <a:buFontTx/>
              <a:buChar char="-"/>
            </a:pPr>
            <a:endParaRPr lang="nl-NL" sz="1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buFontTx/>
              <a:buChar char="-"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1 Korinthe 12: alle leden van het lichaam een eigen plek en functie</a:t>
            </a:r>
          </a:p>
          <a:p>
            <a:pPr lvl="1">
              <a:buFontTx/>
              <a:buChar char="-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de een kan niet zonder de ander</a:t>
            </a:r>
          </a:p>
          <a:p>
            <a:pPr lvl="1">
              <a:buFontTx/>
              <a:buChar char="-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wederzijds respect, waardering</a:t>
            </a:r>
          </a:p>
          <a:p>
            <a:pPr lvl="1">
              <a:buFontTx/>
              <a:buChar char="-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wederzijdse ondersteuning</a:t>
            </a:r>
          </a:p>
          <a:p>
            <a:pPr>
              <a:buFontTx/>
              <a:buChar char="-"/>
            </a:pPr>
            <a:r>
              <a:rPr lang="nl-NL" sz="1800" dirty="0">
                <a:latin typeface="Verdana" panose="020B0604030504040204" pitchFamily="34" charset="0"/>
                <a:ea typeface="Verdana" panose="020B0604030504040204" pitchFamily="34" charset="0"/>
              </a:rPr>
              <a:t>Samen leven tot eer van God.</a:t>
            </a:r>
          </a:p>
          <a:p>
            <a:pPr lvl="1">
              <a:buFontTx/>
              <a:buChar char="-"/>
            </a:pPr>
            <a:r>
              <a:rPr lang="nl-NL" sz="1400" dirty="0">
                <a:latin typeface="Verdana" panose="020B0604030504040204" pitchFamily="34" charset="0"/>
                <a:ea typeface="Verdana" panose="020B0604030504040204" pitchFamily="34" charset="0"/>
              </a:rPr>
              <a:t>Zie Romeinen 12 vers 1: een levende offergave.</a:t>
            </a:r>
          </a:p>
        </p:txBody>
      </p:sp>
    </p:spTree>
    <p:extLst>
      <p:ext uri="{BB962C8B-B14F-4D97-AF65-F5344CB8AC3E}">
        <p14:creationId xmlns:p14="http://schemas.microsoft.com/office/powerpoint/2010/main" val="3935674027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6EC77-0028-66BB-7336-DA9C4E06A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ijdelijke aanduiding voor dianummer 5">
            <a:extLst>
              <a:ext uri="{FF2B5EF4-FFF2-40B4-BE49-F238E27FC236}">
                <a16:creationId xmlns:a16="http://schemas.microsoft.com/office/drawing/2014/main" id="{2F6F721A-79A0-1782-7567-F4CF4FB2C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532813" y="6408738"/>
            <a:ext cx="481012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A19D304-CF6A-4519-8462-8C1924213563}" type="slidenum">
              <a:rPr lang="nl-NL" altLang="nl-NL" sz="2000" b="1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nl-NL" altLang="nl-NL" sz="1800" b="1" dirty="0"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F09B2ADE-7D0A-87D1-468C-EAA286DEEB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531590"/>
            <a:ext cx="8810625" cy="4057650"/>
          </a:xfrm>
          <a:prstGeom prst="rect">
            <a:avLst/>
          </a:prstGeom>
        </p:spPr>
      </p:pic>
      <p:sp>
        <p:nvSpPr>
          <p:cNvPr id="4" name="Tijdelijke aanduiding voor inhoud 1">
            <a:extLst>
              <a:ext uri="{FF2B5EF4-FFF2-40B4-BE49-F238E27FC236}">
                <a16:creationId xmlns:a16="http://schemas.microsoft.com/office/drawing/2014/main" id="{C6F6219F-011D-9E6B-4B2A-B02FFA67638A}"/>
              </a:ext>
            </a:extLst>
          </p:cNvPr>
          <p:cNvSpPr txBox="1">
            <a:spLocks/>
          </p:cNvSpPr>
          <p:nvPr/>
        </p:nvSpPr>
        <p:spPr bwMode="auto">
          <a:xfrm>
            <a:off x="153863" y="836712"/>
            <a:ext cx="885996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eaLnBrk="0" fontAlgn="base" hangingPunct="0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537" indent="0" algn="ctr">
              <a:buNone/>
            </a:pPr>
            <a:r>
              <a:rPr lang="nl-NL" sz="1800" b="1" dirty="0">
                <a:latin typeface="Verdana" panose="020B0604030504040204" pitchFamily="34" charset="0"/>
                <a:ea typeface="Verdana" panose="020B0604030504040204" pitchFamily="34" charset="0"/>
              </a:rPr>
              <a:t>Voorbeeld: het Concertgebouworkest</a:t>
            </a:r>
          </a:p>
          <a:p>
            <a:pPr marL="109537" indent="0" algn="ctr">
              <a:buNone/>
            </a:pPr>
            <a:r>
              <a:rPr lang="nl-NL" sz="1800" b="1" dirty="0">
                <a:latin typeface="Verdana" panose="020B0604030504040204" pitchFamily="34" charset="0"/>
                <a:ea typeface="Verdana" panose="020B0604030504040204" pitchFamily="34" charset="0"/>
              </a:rPr>
              <a:t>alles ten dienste van balans, zo mooi mogelijk</a:t>
            </a:r>
          </a:p>
        </p:txBody>
      </p:sp>
    </p:spTree>
    <p:extLst>
      <p:ext uri="{BB962C8B-B14F-4D97-AF65-F5344CB8AC3E}">
        <p14:creationId xmlns:p14="http://schemas.microsoft.com/office/powerpoint/2010/main" val="2517313050"/>
      </p:ext>
    </p:extLst>
  </p:cSld>
  <p:clrMapOvr>
    <a:masterClrMapping/>
  </p:clrMapOvr>
  <p:transition spd="slow">
    <p:wipe dir="r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Concour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877</Words>
  <Application>Microsoft Office PowerPoint</Application>
  <PresentationFormat>Diavoorstelling (4:3)</PresentationFormat>
  <Paragraphs>148</Paragraphs>
  <Slides>10</Slides>
  <Notes>10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7" baseType="lpstr">
      <vt:lpstr>Arial</vt:lpstr>
      <vt:lpstr>Lucida Sans Unicode</vt:lpstr>
      <vt:lpstr>Verdana</vt:lpstr>
      <vt:lpstr>Wingdings</vt:lpstr>
      <vt:lpstr>Wingdings 2</vt:lpstr>
      <vt:lpstr>Wingdings 3</vt:lpstr>
      <vt:lpstr>Concours</vt:lpstr>
      <vt:lpstr>    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gemeente te Efeze</dc:title>
  <dc:creator>Marnix</dc:creator>
  <cp:lastModifiedBy>Marnix Zwart</cp:lastModifiedBy>
  <cp:revision>653</cp:revision>
  <cp:lastPrinted>2025-03-29T20:22:57Z</cp:lastPrinted>
  <dcterms:created xsi:type="dcterms:W3CDTF">2006-12-12T19:37:52Z</dcterms:created>
  <dcterms:modified xsi:type="dcterms:W3CDTF">2025-07-05T18:10:13Z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