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74" r:id="rId3"/>
    <p:sldId id="259" r:id="rId4"/>
    <p:sldId id="262" r:id="rId5"/>
    <p:sldId id="258" r:id="rId6"/>
    <p:sldId id="260" r:id="rId7"/>
    <p:sldId id="263" r:id="rId8"/>
    <p:sldId id="264" r:id="rId9"/>
    <p:sldId id="265" r:id="rId10"/>
    <p:sldId id="273" r:id="rId11"/>
    <p:sldId id="267" r:id="rId12"/>
    <p:sldId id="268" r:id="rId13"/>
    <p:sldId id="278" r:id="rId14"/>
    <p:sldId id="270" r:id="rId15"/>
  </p:sldIdLst>
  <p:sldSz cx="12192000" cy="6858000"/>
  <p:notesSz cx="6742113" cy="98758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7B96CC-80C6-41A3-9953-8CB77C6225DC}" v="6" dt="2024-04-21T05:46:48.0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0" autoAdjust="0"/>
    <p:restoredTop sz="56611" autoAdjust="0"/>
  </p:normalViewPr>
  <p:slideViewPr>
    <p:cSldViewPr snapToGrid="0">
      <p:cViewPr varScale="1">
        <p:scale>
          <a:sx n="49" d="100"/>
          <a:sy n="49" d="100"/>
        </p:scale>
        <p:origin x="384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ytse de Jonge" userId="ede1a02b0453c9f6" providerId="LiveId" clId="{087B96CC-80C6-41A3-9953-8CB77C6225DC}"/>
    <pc:docChg chg="custSel addSld delSld modSld">
      <pc:chgData name="Sytse de Jonge" userId="ede1a02b0453c9f6" providerId="LiveId" clId="{087B96CC-80C6-41A3-9953-8CB77C6225DC}" dt="2024-04-21T05:49:23.006" v="1620" actId="20577"/>
      <pc:docMkLst>
        <pc:docMk/>
      </pc:docMkLst>
      <pc:sldChg chg="modNotesTx">
        <pc:chgData name="Sytse de Jonge" userId="ede1a02b0453c9f6" providerId="LiveId" clId="{087B96CC-80C6-41A3-9953-8CB77C6225DC}" dt="2024-04-20T13:50:14.244" v="553" actId="20577"/>
        <pc:sldMkLst>
          <pc:docMk/>
          <pc:sldMk cId="4253341999" sldId="258"/>
        </pc:sldMkLst>
      </pc:sldChg>
      <pc:sldChg chg="modSp mod modNotesTx">
        <pc:chgData name="Sytse de Jonge" userId="ede1a02b0453c9f6" providerId="LiveId" clId="{087B96CC-80C6-41A3-9953-8CB77C6225DC}" dt="2024-04-20T14:06:19.529" v="714" actId="20577"/>
        <pc:sldMkLst>
          <pc:docMk/>
          <pc:sldMk cId="1377183607" sldId="268"/>
        </pc:sldMkLst>
        <pc:spChg chg="mod">
          <ac:chgData name="Sytse de Jonge" userId="ede1a02b0453c9f6" providerId="LiveId" clId="{087B96CC-80C6-41A3-9953-8CB77C6225DC}" dt="2024-04-20T14:06:19.529" v="714" actId="20577"/>
          <ac:spMkLst>
            <pc:docMk/>
            <pc:sldMk cId="1377183607" sldId="268"/>
            <ac:spMk id="2" creationId="{8A3CCE63-790E-80F3-E512-7D7EF4A83328}"/>
          </ac:spMkLst>
        </pc:spChg>
      </pc:sldChg>
      <pc:sldChg chg="modSp mod">
        <pc:chgData name="Sytse de Jonge" userId="ede1a02b0453c9f6" providerId="LiveId" clId="{087B96CC-80C6-41A3-9953-8CB77C6225DC}" dt="2024-04-21T05:49:23.006" v="1620" actId="20577"/>
        <pc:sldMkLst>
          <pc:docMk/>
          <pc:sldMk cId="1197086988" sldId="270"/>
        </pc:sldMkLst>
        <pc:spChg chg="mod">
          <ac:chgData name="Sytse de Jonge" userId="ede1a02b0453c9f6" providerId="LiveId" clId="{087B96CC-80C6-41A3-9953-8CB77C6225DC}" dt="2024-04-21T05:49:23.006" v="1620" actId="20577"/>
          <ac:spMkLst>
            <pc:docMk/>
            <pc:sldMk cId="1197086988" sldId="270"/>
            <ac:spMk id="3" creationId="{13FD5C18-9B59-F8D0-F1D0-BEEBC636A6FD}"/>
          </ac:spMkLst>
        </pc:spChg>
      </pc:sldChg>
      <pc:sldChg chg="addSp delSp modSp new mod">
        <pc:chgData name="Sytse de Jonge" userId="ede1a02b0453c9f6" providerId="LiveId" clId="{087B96CC-80C6-41A3-9953-8CB77C6225DC}" dt="2024-04-20T13:55:03.265" v="561" actId="1076"/>
        <pc:sldMkLst>
          <pc:docMk/>
          <pc:sldMk cId="2120774062" sldId="274"/>
        </pc:sldMkLst>
        <pc:picChg chg="add mod">
          <ac:chgData name="Sytse de Jonge" userId="ede1a02b0453c9f6" providerId="LiveId" clId="{087B96CC-80C6-41A3-9953-8CB77C6225DC}" dt="2024-04-20T13:52:03.874" v="554" actId="1076"/>
          <ac:picMkLst>
            <pc:docMk/>
            <pc:sldMk cId="2120774062" sldId="274"/>
            <ac:picMk id="5" creationId="{AA76C79C-D93E-4A9C-72B2-0E3DBF60FA12}"/>
          </ac:picMkLst>
        </pc:picChg>
        <pc:picChg chg="add del mod">
          <ac:chgData name="Sytse de Jonge" userId="ede1a02b0453c9f6" providerId="LiveId" clId="{087B96CC-80C6-41A3-9953-8CB77C6225DC}" dt="2024-04-20T13:54:58.591" v="558" actId="478"/>
          <ac:picMkLst>
            <pc:docMk/>
            <pc:sldMk cId="2120774062" sldId="274"/>
            <ac:picMk id="7" creationId="{B0C1DCB9-18EB-1AFF-CA16-F2712AF21E28}"/>
          </ac:picMkLst>
        </pc:picChg>
        <pc:picChg chg="add mod">
          <ac:chgData name="Sytse de Jonge" userId="ede1a02b0453c9f6" providerId="LiveId" clId="{087B96CC-80C6-41A3-9953-8CB77C6225DC}" dt="2024-04-20T13:55:03.265" v="561" actId="1076"/>
          <ac:picMkLst>
            <pc:docMk/>
            <pc:sldMk cId="2120774062" sldId="274"/>
            <ac:picMk id="9" creationId="{C4F38D5E-BFB7-A70C-9906-048EBF2D0BF5}"/>
          </ac:picMkLst>
        </pc:picChg>
      </pc:sldChg>
      <pc:sldChg chg="modSp new del mod modNotesTx">
        <pc:chgData name="Sytse de Jonge" userId="ede1a02b0453c9f6" providerId="LiveId" clId="{087B96CC-80C6-41A3-9953-8CB77C6225DC}" dt="2024-04-21T05:48:32.568" v="1580" actId="47"/>
        <pc:sldMkLst>
          <pc:docMk/>
          <pc:sldMk cId="4293596450" sldId="275"/>
        </pc:sldMkLst>
        <pc:spChg chg="mod">
          <ac:chgData name="Sytse de Jonge" userId="ede1a02b0453c9f6" providerId="LiveId" clId="{087B96CC-80C6-41A3-9953-8CB77C6225DC}" dt="2024-04-20T14:06:14.043" v="708" actId="20577"/>
          <ac:spMkLst>
            <pc:docMk/>
            <pc:sldMk cId="4293596450" sldId="275"/>
            <ac:spMk id="2" creationId="{9A280227-EDEA-61A0-2A51-55F8FA10450B}"/>
          </ac:spMkLst>
        </pc:spChg>
        <pc:spChg chg="mod">
          <ac:chgData name="Sytse de Jonge" userId="ede1a02b0453c9f6" providerId="LiveId" clId="{087B96CC-80C6-41A3-9953-8CB77C6225DC}" dt="2024-04-20T14:10:18.104" v="1515" actId="20577"/>
          <ac:spMkLst>
            <pc:docMk/>
            <pc:sldMk cId="4293596450" sldId="275"/>
            <ac:spMk id="3" creationId="{75B5F084-F6BB-F244-A220-CBA1BB9C107D}"/>
          </ac:spMkLst>
        </pc:spChg>
      </pc:sldChg>
      <pc:sldChg chg="modSp new del mod">
        <pc:chgData name="Sytse de Jonge" userId="ede1a02b0453c9f6" providerId="LiveId" clId="{087B96CC-80C6-41A3-9953-8CB77C6225DC}" dt="2024-04-21T05:48:48.004" v="1585" actId="47"/>
        <pc:sldMkLst>
          <pc:docMk/>
          <pc:sldMk cId="3319015498" sldId="276"/>
        </pc:sldMkLst>
        <pc:spChg chg="mod">
          <ac:chgData name="Sytse de Jonge" userId="ede1a02b0453c9f6" providerId="LiveId" clId="{087B96CC-80C6-41A3-9953-8CB77C6225DC}" dt="2024-04-20T14:11:20.432" v="1522" actId="20577"/>
          <ac:spMkLst>
            <pc:docMk/>
            <pc:sldMk cId="3319015498" sldId="276"/>
            <ac:spMk id="2" creationId="{4C7EDD0C-4284-393A-14F3-B9147EC0BB5B}"/>
          </ac:spMkLst>
        </pc:spChg>
        <pc:spChg chg="mod">
          <ac:chgData name="Sytse de Jonge" userId="ede1a02b0453c9f6" providerId="LiveId" clId="{087B96CC-80C6-41A3-9953-8CB77C6225DC}" dt="2024-04-21T05:48:38.403" v="1581" actId="21"/>
          <ac:spMkLst>
            <pc:docMk/>
            <pc:sldMk cId="3319015498" sldId="276"/>
            <ac:spMk id="3" creationId="{2FCC6719-0D56-1A0C-618E-BFC86B20074A}"/>
          </ac:spMkLst>
        </pc:spChg>
      </pc:sldChg>
      <pc:sldChg chg="addSp modSp new del mod modNotesTx">
        <pc:chgData name="Sytse de Jonge" userId="ede1a02b0453c9f6" providerId="LiveId" clId="{087B96CC-80C6-41A3-9953-8CB77C6225DC}" dt="2024-04-21T05:48:02.205" v="1579" actId="47"/>
        <pc:sldMkLst>
          <pc:docMk/>
          <pc:sldMk cId="166290038" sldId="277"/>
        </pc:sldMkLst>
        <pc:spChg chg="mod">
          <ac:chgData name="Sytse de Jonge" userId="ede1a02b0453c9f6" providerId="LiveId" clId="{087B96CC-80C6-41A3-9953-8CB77C6225DC}" dt="2024-04-21T05:46:05.087" v="1557" actId="20577"/>
          <ac:spMkLst>
            <pc:docMk/>
            <pc:sldMk cId="166290038" sldId="277"/>
            <ac:spMk id="2" creationId="{48151A8F-14EB-4C37-BFBA-89E53226134B}"/>
          </ac:spMkLst>
        </pc:spChg>
        <pc:picChg chg="add">
          <ac:chgData name="Sytse de Jonge" userId="ede1a02b0453c9f6" providerId="LiveId" clId="{087B96CC-80C6-41A3-9953-8CB77C6225DC}" dt="2024-04-21T05:45:09.440" v="1534" actId="22"/>
          <ac:picMkLst>
            <pc:docMk/>
            <pc:sldMk cId="166290038" sldId="277"/>
            <ac:picMk id="5" creationId="{F47D256F-ED69-218B-3284-8EE13BA79BF2}"/>
          </ac:picMkLst>
        </pc:picChg>
      </pc:sldChg>
      <pc:sldChg chg="addSp delSp modSp add mod setBg delDesignElem modNotesTx">
        <pc:chgData name="Sytse de Jonge" userId="ede1a02b0453c9f6" providerId="LiveId" clId="{087B96CC-80C6-41A3-9953-8CB77C6225DC}" dt="2024-04-21T05:48:55.653" v="1594" actId="20577"/>
        <pc:sldMkLst>
          <pc:docMk/>
          <pc:sldMk cId="3150569096" sldId="278"/>
        </pc:sldMkLst>
        <pc:spChg chg="mod ord">
          <ac:chgData name="Sytse de Jonge" userId="ede1a02b0453c9f6" providerId="LiveId" clId="{087B96CC-80C6-41A3-9953-8CB77C6225DC}" dt="2024-04-21T05:47:55.102" v="1578" actId="26606"/>
          <ac:spMkLst>
            <pc:docMk/>
            <pc:sldMk cId="3150569096" sldId="278"/>
            <ac:spMk id="2" creationId="{8A3CCE63-790E-80F3-E512-7D7EF4A83328}"/>
          </ac:spMkLst>
        </pc:spChg>
        <pc:spChg chg="add del mod">
          <ac:chgData name="Sytse de Jonge" userId="ede1a02b0453c9f6" providerId="LiveId" clId="{087B96CC-80C6-41A3-9953-8CB77C6225DC}" dt="2024-04-21T05:47:55.102" v="1578" actId="26606"/>
          <ac:spMkLst>
            <pc:docMk/>
            <pc:sldMk cId="3150569096" sldId="278"/>
            <ac:spMk id="5" creationId="{3DBB1D4D-9028-42E8-2F61-C3A06F651C2F}"/>
          </ac:spMkLst>
        </pc:spChg>
        <pc:spChg chg="add">
          <ac:chgData name="Sytse de Jonge" userId="ede1a02b0453c9f6" providerId="LiveId" clId="{087B96CC-80C6-41A3-9953-8CB77C6225DC}" dt="2024-04-21T05:47:55.102" v="1578" actId="26606"/>
          <ac:spMkLst>
            <pc:docMk/>
            <pc:sldMk cId="3150569096" sldId="278"/>
            <ac:spMk id="13" creationId="{37C89E4B-3C9F-44B9-8B86-D9E3D112D8EC}"/>
          </ac:spMkLst>
        </pc:spChg>
        <pc:spChg chg="del">
          <ac:chgData name="Sytse de Jonge" userId="ede1a02b0453c9f6" providerId="LiveId" clId="{087B96CC-80C6-41A3-9953-8CB77C6225DC}" dt="2024-04-21T05:46:19.076" v="1559"/>
          <ac:spMkLst>
            <pc:docMk/>
            <pc:sldMk cId="3150569096" sldId="278"/>
            <ac:spMk id="16" creationId="{7B1AB9FE-36F5-4FD1-9850-DB5C5AD4828F}"/>
          </ac:spMkLst>
        </pc:spChg>
        <pc:spChg chg="del">
          <ac:chgData name="Sytse de Jonge" userId="ede1a02b0453c9f6" providerId="LiveId" clId="{087B96CC-80C6-41A3-9953-8CB77C6225DC}" dt="2024-04-21T05:46:19.076" v="1559"/>
          <ac:spMkLst>
            <pc:docMk/>
            <pc:sldMk cId="3150569096" sldId="278"/>
            <ac:spMk id="18" creationId="{F489C2E0-4895-4B72-85EA-7EE9FAFFDC7E}"/>
          </ac:spMkLst>
        </pc:spChg>
        <pc:picChg chg="del">
          <ac:chgData name="Sytse de Jonge" userId="ede1a02b0453c9f6" providerId="LiveId" clId="{087B96CC-80C6-41A3-9953-8CB77C6225DC}" dt="2024-04-21T05:46:41.106" v="1562" actId="478"/>
          <ac:picMkLst>
            <pc:docMk/>
            <pc:sldMk cId="3150569096" sldId="278"/>
            <ac:picMk id="4" creationId="{4D709728-3851-FC41-4EEF-746B7DA5C2AD}"/>
          </ac:picMkLst>
        </pc:picChg>
        <pc:picChg chg="add del mod">
          <ac:chgData name="Sytse de Jonge" userId="ede1a02b0453c9f6" providerId="LiveId" clId="{087B96CC-80C6-41A3-9953-8CB77C6225DC}" dt="2024-04-21T05:47:44.218" v="1575" actId="478"/>
          <ac:picMkLst>
            <pc:docMk/>
            <pc:sldMk cId="3150569096" sldId="278"/>
            <ac:picMk id="6" creationId="{B8A0A784-14F2-A7D1-6E82-072FF1FC3C0B}"/>
          </ac:picMkLst>
        </pc:picChg>
        <pc:picChg chg="add mod">
          <ac:chgData name="Sytse de Jonge" userId="ede1a02b0453c9f6" providerId="LiveId" clId="{087B96CC-80C6-41A3-9953-8CB77C6225DC}" dt="2024-04-21T05:47:55.102" v="1578" actId="26606"/>
          <ac:picMkLst>
            <pc:docMk/>
            <pc:sldMk cId="3150569096" sldId="278"/>
            <ac:picMk id="8" creationId="{2BAC8155-8429-99FA-1353-F0D33A7DAB8F}"/>
          </ac:picMkLst>
        </pc:picChg>
        <pc:cxnChg chg="add">
          <ac:chgData name="Sytse de Jonge" userId="ede1a02b0453c9f6" providerId="LiveId" clId="{087B96CC-80C6-41A3-9953-8CB77C6225DC}" dt="2024-04-21T05:47:55.102" v="1578" actId="26606"/>
          <ac:cxnSpMkLst>
            <pc:docMk/>
            <pc:sldMk cId="3150569096" sldId="278"/>
            <ac:cxnSpMk id="15" creationId="{AA2EAA10-076F-46BD-8F0F-B9A2FB77A85C}"/>
          </ac:cxnSpMkLst>
        </pc:cxnChg>
        <pc:cxnChg chg="add">
          <ac:chgData name="Sytse de Jonge" userId="ede1a02b0453c9f6" providerId="LiveId" clId="{087B96CC-80C6-41A3-9953-8CB77C6225DC}" dt="2024-04-21T05:47:55.102" v="1578" actId="26606"/>
          <ac:cxnSpMkLst>
            <pc:docMk/>
            <pc:sldMk cId="3150569096" sldId="278"/>
            <ac:cxnSpMk id="17" creationId="{D891E407-403B-4764-86C9-33A56D3BCAA3}"/>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21582" cy="495507"/>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18971" y="0"/>
            <a:ext cx="2921582" cy="495507"/>
          </a:xfrm>
          <a:prstGeom prst="rect">
            <a:avLst/>
          </a:prstGeom>
        </p:spPr>
        <p:txBody>
          <a:bodyPr vert="horz" lIns="91440" tIns="45720" rIns="91440" bIns="45720" rtlCol="0"/>
          <a:lstStyle>
            <a:lvl1pPr algn="r">
              <a:defRPr sz="1200"/>
            </a:lvl1pPr>
          </a:lstStyle>
          <a:p>
            <a:fld id="{DDA1C3D8-7BB6-474D-9B67-EA9D6254797D}" type="datetimeFigureOut">
              <a:rPr lang="nl-NL" smtClean="0"/>
              <a:t>21-4-2024</a:t>
            </a:fld>
            <a:endParaRPr lang="nl-NL"/>
          </a:p>
        </p:txBody>
      </p:sp>
      <p:sp>
        <p:nvSpPr>
          <p:cNvPr id="4" name="Tijdelijke aanduiding voor dia-afbeelding 3"/>
          <p:cNvSpPr>
            <a:spLocks noGrp="1" noRot="1" noChangeAspect="1"/>
          </p:cNvSpPr>
          <p:nvPr>
            <p:ph type="sldImg" idx="2"/>
          </p:nvPr>
        </p:nvSpPr>
        <p:spPr>
          <a:xfrm>
            <a:off x="409575" y="1235075"/>
            <a:ext cx="5922963" cy="3332163"/>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4212" y="4752747"/>
            <a:ext cx="5393690" cy="3888611"/>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380333"/>
            <a:ext cx="2921582" cy="495506"/>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18971" y="9380333"/>
            <a:ext cx="2921582" cy="495506"/>
          </a:xfrm>
          <a:prstGeom prst="rect">
            <a:avLst/>
          </a:prstGeom>
        </p:spPr>
        <p:txBody>
          <a:bodyPr vert="horz" lIns="91440" tIns="45720" rIns="91440" bIns="45720" rtlCol="0" anchor="b"/>
          <a:lstStyle>
            <a:lvl1pPr algn="r">
              <a:defRPr sz="1200"/>
            </a:lvl1pPr>
          </a:lstStyle>
          <a:p>
            <a:fld id="{5E6B2A87-213C-43D6-AE48-70E5F9A00095}" type="slidenum">
              <a:rPr lang="nl-NL" smtClean="0"/>
              <a:t>‹nr.›</a:t>
            </a:fld>
            <a:endParaRPr lang="nl-NL"/>
          </a:p>
        </p:txBody>
      </p:sp>
    </p:spTree>
    <p:extLst>
      <p:ext uri="{BB962C8B-B14F-4D97-AF65-F5344CB8AC3E}">
        <p14:creationId xmlns:p14="http://schemas.microsoft.com/office/powerpoint/2010/main" val="3776081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Ik had mijn </a:t>
            </a:r>
            <a:r>
              <a:rPr lang="nl-NL" dirty="0" err="1"/>
              <a:t>toespaak</a:t>
            </a:r>
            <a:r>
              <a:rPr lang="nl-NL" dirty="0"/>
              <a:t> ook het evangelie kunnen noemen. Als het goed is geldt dat voor elke toespraak denk ik. Wij zijn hier bij elkaar om elkaar op te bouwen, om het goede nieuws te delen, en het goede nieuws te vieren.</a:t>
            </a:r>
          </a:p>
          <a:p>
            <a:endParaRPr lang="nl-NL" dirty="0"/>
          </a:p>
          <a:p>
            <a:r>
              <a:rPr lang="nl-NL" dirty="0"/>
              <a:t>Dat goede nieuws heeft heel veel kanten, maar gaat altijd over de Heer Jezus en zijn toegang tot de Vader, door de Geest, en onze relatie met God.</a:t>
            </a:r>
          </a:p>
        </p:txBody>
      </p:sp>
      <p:sp>
        <p:nvSpPr>
          <p:cNvPr id="4" name="Tijdelijke aanduiding voor dianummer 3"/>
          <p:cNvSpPr>
            <a:spLocks noGrp="1"/>
          </p:cNvSpPr>
          <p:nvPr>
            <p:ph type="sldNum" sz="quarter" idx="5"/>
          </p:nvPr>
        </p:nvSpPr>
        <p:spPr/>
        <p:txBody>
          <a:bodyPr/>
          <a:lstStyle/>
          <a:p>
            <a:fld id="{5E6B2A87-213C-43D6-AE48-70E5F9A00095}" type="slidenum">
              <a:rPr lang="nl-NL" smtClean="0"/>
              <a:t>1</a:t>
            </a:fld>
            <a:endParaRPr lang="nl-NL"/>
          </a:p>
        </p:txBody>
      </p:sp>
    </p:spTree>
    <p:extLst>
      <p:ext uri="{BB962C8B-B14F-4D97-AF65-F5344CB8AC3E}">
        <p14:creationId xmlns:p14="http://schemas.microsoft.com/office/powerpoint/2010/main" val="1027642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“Dank U God, dat ik geen heiden ben, geen vrouw, en geen slaaf”. </a:t>
            </a:r>
          </a:p>
          <a:p>
            <a:r>
              <a:rPr lang="nl-NL" dirty="0"/>
              <a:t>In Christus zijn allen één.</a:t>
            </a:r>
          </a:p>
          <a:p>
            <a:pPr lvl="1"/>
            <a:r>
              <a:rPr lang="nl-NL" dirty="0"/>
              <a:t>Niet gelijk, wel gelijkwaardig.</a:t>
            </a:r>
          </a:p>
          <a:p>
            <a:pPr lvl="1"/>
            <a:r>
              <a:rPr lang="nl-NL" dirty="0"/>
              <a:t>Handelingen 8:12 (in Samaria): Maar toen Filippus hun het koninkrijk van God en de naam van Jezus Christus verkondigde, kwamen ze tot geloof en lieten zich dopen, </a:t>
            </a:r>
            <a:r>
              <a:rPr lang="nl-NL" u="sng" dirty="0"/>
              <a:t>mannen zowel als vrouwen.</a:t>
            </a:r>
          </a:p>
          <a:p>
            <a:r>
              <a:rPr lang="nl-NL" dirty="0"/>
              <a:t>Er zijn geen tweederangs christenen</a:t>
            </a:r>
          </a:p>
          <a:p>
            <a:endParaRPr lang="nl-NL" dirty="0"/>
          </a:p>
        </p:txBody>
      </p:sp>
      <p:sp>
        <p:nvSpPr>
          <p:cNvPr id="4" name="Tijdelijke aanduiding voor dianummer 3"/>
          <p:cNvSpPr>
            <a:spLocks noGrp="1"/>
          </p:cNvSpPr>
          <p:nvPr>
            <p:ph type="sldNum" sz="quarter" idx="5"/>
          </p:nvPr>
        </p:nvSpPr>
        <p:spPr/>
        <p:txBody>
          <a:bodyPr/>
          <a:lstStyle/>
          <a:p>
            <a:fld id="{5E6B2A87-213C-43D6-AE48-70E5F9A00095}" type="slidenum">
              <a:rPr lang="nl-NL" smtClean="0"/>
              <a:t>11</a:t>
            </a:fld>
            <a:endParaRPr lang="nl-NL"/>
          </a:p>
        </p:txBody>
      </p:sp>
    </p:spTree>
    <p:extLst>
      <p:ext uri="{BB962C8B-B14F-4D97-AF65-F5344CB8AC3E}">
        <p14:creationId xmlns:p14="http://schemas.microsoft.com/office/powerpoint/2010/main" val="3027244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600" dirty="0"/>
              <a:t>Geen van onze inspanningen kan ook maar iets aan ons heil toevoegen.</a:t>
            </a:r>
          </a:p>
          <a:p>
            <a:r>
              <a:rPr lang="nl-NL" sz="1600" dirty="0"/>
              <a:t>We mogen leren leven door de Geest.</a:t>
            </a:r>
          </a:p>
          <a:p>
            <a:r>
              <a:rPr lang="nl-NL" sz="1600" dirty="0"/>
              <a:t>We mogen leren te leven uit liefde, voor God en voor de naaste.</a:t>
            </a:r>
          </a:p>
          <a:p>
            <a:r>
              <a:rPr lang="nl-NL" sz="1600" dirty="0"/>
              <a:t>Dan mogen we Abba zeggen.</a:t>
            </a:r>
          </a:p>
          <a:p>
            <a:pPr lvl="1"/>
            <a:r>
              <a:rPr lang="nl-NL" sz="1600" dirty="0"/>
              <a:t>Johannes 13:1 Hij had de mensen die Hem in de wereld toebehoorden lief, en zijn liefde voor hen zou tot het uiterste gaan.</a:t>
            </a:r>
          </a:p>
          <a:p>
            <a:pPr lvl="1"/>
            <a:r>
              <a:rPr lang="nl-NL" sz="1600" dirty="0"/>
              <a:t>Markus  14:36 Hij zei: ‘Abba, Vader, voor U is alles mogelijk, neem deze beker van Mij weg. Maar laat niet gebeuren wat Ik wil, maar wat U wilt.’</a:t>
            </a:r>
          </a:p>
          <a:p>
            <a:pPr lvl="1"/>
            <a:endParaRPr lang="nl-NL" sz="1600" dirty="0"/>
          </a:p>
          <a:p>
            <a:pPr lvl="1"/>
            <a:endParaRPr lang="nl-NL" sz="1600" dirty="0"/>
          </a:p>
          <a:p>
            <a:pPr lvl="1"/>
            <a:r>
              <a:rPr lang="nl-NL" sz="1600" dirty="0"/>
              <a:t>De zoon die aangenomen werd, dat is geen Joods gebruik, dat is een Romeins gebruik</a:t>
            </a:r>
          </a:p>
          <a:p>
            <a:pPr lvl="1"/>
            <a:endParaRPr lang="nl-NL" sz="1600" dirty="0"/>
          </a:p>
          <a:p>
            <a:pPr lvl="1"/>
            <a:endParaRPr lang="nl-NL" sz="1600" dirty="0"/>
          </a:p>
          <a:p>
            <a:r>
              <a:rPr lang="nl-NL" dirty="0"/>
              <a:t>Er staat zo iets als “adoptie tot zonen”, nog letterlijker: geplaatst als zonen, </a:t>
            </a:r>
            <a:r>
              <a:rPr lang="nl-NL" dirty="0" err="1"/>
              <a:t>dwz</a:t>
            </a:r>
            <a:r>
              <a:rPr lang="nl-NL" dirty="0"/>
              <a:t> voor de wet een zoon geworden.</a:t>
            </a:r>
          </a:p>
          <a:p>
            <a:r>
              <a:rPr lang="nl-NL" dirty="0"/>
              <a:t>Deze uitdrukking vinden we ook in Romeinen 8:15, 8:23; Romeinen 9:4; Galaten 4:5 en Efeze 1:5.</a:t>
            </a:r>
          </a:p>
          <a:p>
            <a:endParaRPr lang="nl-NL" dirty="0"/>
          </a:p>
        </p:txBody>
      </p:sp>
      <p:sp>
        <p:nvSpPr>
          <p:cNvPr id="4" name="Tijdelijke aanduiding voor dianummer 3"/>
          <p:cNvSpPr>
            <a:spLocks noGrp="1"/>
          </p:cNvSpPr>
          <p:nvPr>
            <p:ph type="sldNum" sz="quarter" idx="5"/>
          </p:nvPr>
        </p:nvSpPr>
        <p:spPr/>
        <p:txBody>
          <a:bodyPr/>
          <a:lstStyle/>
          <a:p>
            <a:fld id="{5E6B2A87-213C-43D6-AE48-70E5F9A00095}" type="slidenum">
              <a:rPr lang="nl-NL" smtClean="0"/>
              <a:t>12</a:t>
            </a:fld>
            <a:endParaRPr lang="nl-NL"/>
          </a:p>
        </p:txBody>
      </p:sp>
    </p:spTree>
    <p:extLst>
      <p:ext uri="{BB962C8B-B14F-4D97-AF65-F5344CB8AC3E}">
        <p14:creationId xmlns:p14="http://schemas.microsoft.com/office/powerpoint/2010/main" val="3907534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Joden kenden geen wetten om adoptie te regelen. Er lijken wel voorbeelden in de Bijbel te staan</a:t>
            </a:r>
          </a:p>
          <a:p>
            <a:pPr lvl="1"/>
            <a:r>
              <a:rPr lang="nl-NL" dirty="0"/>
              <a:t>Efraïm en Manasse bij Jakob (van zijn (</a:t>
            </a:r>
            <a:r>
              <a:rPr lang="nl-NL" dirty="0" err="1"/>
              <a:t>Jozef’s</a:t>
            </a:r>
            <a:r>
              <a:rPr lang="nl-NL" dirty="0"/>
              <a:t>) knieën weg (Gen. 38:12))</a:t>
            </a:r>
          </a:p>
          <a:p>
            <a:pPr lvl="1"/>
            <a:r>
              <a:rPr lang="nl-NL" dirty="0"/>
              <a:t>Mozes bij de dochter van de Farao</a:t>
            </a:r>
          </a:p>
          <a:p>
            <a:pPr lvl="1"/>
            <a:r>
              <a:rPr lang="nl-NL" dirty="0" err="1"/>
              <a:t>Obed</a:t>
            </a:r>
            <a:r>
              <a:rPr lang="nl-NL" dirty="0"/>
              <a:t> bij Naomi (Ruth 4:16) </a:t>
            </a:r>
          </a:p>
          <a:p>
            <a:pPr lvl="1"/>
            <a:r>
              <a:rPr lang="nl-NL" dirty="0"/>
              <a:t>Esther bij Mordechai</a:t>
            </a:r>
          </a:p>
          <a:p>
            <a:pPr lvl="1"/>
            <a:r>
              <a:rPr lang="nl-NL" dirty="0"/>
              <a:t>Er wordt ook wel aan het zwagerhuwelijk gedacht</a:t>
            </a:r>
          </a:p>
          <a:p>
            <a:pPr lvl="1"/>
            <a:r>
              <a:rPr lang="nl-NL" dirty="0"/>
              <a:t>De Heer?  (door Jozef?)</a:t>
            </a:r>
          </a:p>
          <a:p>
            <a:endParaRPr lang="nl-NL" dirty="0"/>
          </a:p>
          <a:p>
            <a:endParaRPr lang="nl-NL" dirty="0"/>
          </a:p>
          <a:p>
            <a:r>
              <a:rPr lang="nl-NL" dirty="0"/>
              <a:t>Zoonschap: “adoptie tot zonen”, nog letterlijker: “geplaatst als zonen”, </a:t>
            </a:r>
            <a:r>
              <a:rPr lang="nl-NL" dirty="0" err="1"/>
              <a:t>dwz</a:t>
            </a:r>
            <a:r>
              <a:rPr lang="nl-NL" dirty="0"/>
              <a:t> voor de wet een zoon geworden.</a:t>
            </a:r>
          </a:p>
          <a:p>
            <a:r>
              <a:rPr lang="nl-NL" dirty="0"/>
              <a:t>Er zijn wel voorbeelden van adoptie bij Joden in de Bijbel, maar er waren geen wetten die dat reguleerden.</a:t>
            </a:r>
          </a:p>
          <a:p>
            <a:r>
              <a:rPr lang="nl-NL" dirty="0"/>
              <a:t>In een Romeins gezin kon een vader zijn eigen kinderen makkelijk verstoten, bv verkopen, en makkelijk andere kinderen adopteren.</a:t>
            </a:r>
          </a:p>
          <a:p>
            <a:r>
              <a:rPr lang="nl-NL" dirty="0"/>
              <a:t>Voorbeeld: Keizer Augustus was een geadopteerde zoon van Julius Caesar.</a:t>
            </a:r>
          </a:p>
          <a:p>
            <a:r>
              <a:rPr lang="nl-NL" dirty="0"/>
              <a:t>Het gaat om erfenis en overdracht van macht </a:t>
            </a:r>
          </a:p>
          <a:p>
            <a:r>
              <a:rPr lang="nl-NL" dirty="0"/>
              <a:t>Zij werden geadopteerd met het oog op een taak – zoonschap wijst op een taak, het wijst niet terug maar juist vooruit. </a:t>
            </a:r>
          </a:p>
          <a:p>
            <a:pPr lvl="1"/>
            <a:r>
              <a:rPr lang="nl-NL" dirty="0"/>
              <a:t>Geadopteerde zonen zijn niet tweederangs, maar juist bevoorrecht en spil in de familie.</a:t>
            </a:r>
          </a:p>
          <a:p>
            <a:pPr lvl="1"/>
            <a:endParaRPr lang="nl-NL" dirty="0"/>
          </a:p>
          <a:p>
            <a:pPr lvl="1"/>
            <a:r>
              <a:rPr lang="nl-NL" dirty="0"/>
              <a:t>En wij?</a:t>
            </a:r>
          </a:p>
          <a:p>
            <a:pPr lvl="1"/>
            <a:endParaRPr lang="nl-NL" dirty="0"/>
          </a:p>
          <a:p>
            <a:r>
              <a:rPr lang="nl-NL" dirty="0"/>
              <a:t>Het gaat niet om je verleden. Het gaat niet om alles wat je misschien fout gedaan hebt.</a:t>
            </a:r>
          </a:p>
          <a:p>
            <a:r>
              <a:rPr lang="nl-NL" dirty="0"/>
              <a:t>Zo uitverkoren, zo uitgekozen, ieder van ons</a:t>
            </a:r>
          </a:p>
          <a:p>
            <a:r>
              <a:rPr lang="nl-NL" dirty="0"/>
              <a:t>Maar dat betekent NU: een taak, veel taken, veel werk soms - in het koninkrijk, een  heel ander dan het Romeinse keizerrijk</a:t>
            </a:r>
          </a:p>
          <a:p>
            <a:r>
              <a:rPr lang="nl-NL" dirty="0"/>
              <a:t>Ook wij hebben de Geest gekregen die ons daarbij wil en zal helpen als wij het Hem toestaan</a:t>
            </a:r>
          </a:p>
          <a:p>
            <a:r>
              <a:rPr lang="nl-NL" dirty="0"/>
              <a:t>Spreek uit, bid, ga aan de slag, word wie je bent</a:t>
            </a:r>
          </a:p>
          <a:p>
            <a:r>
              <a:rPr lang="nl-NL" dirty="0"/>
              <a:t>Je bent gedoopt, bid voor zalving, vervulling</a:t>
            </a:r>
          </a:p>
          <a:p>
            <a:pPr lvl="1"/>
            <a:endParaRPr lang="nl-NL" dirty="0"/>
          </a:p>
          <a:p>
            <a:endParaRPr lang="nl-NL" dirty="0"/>
          </a:p>
        </p:txBody>
      </p:sp>
      <p:sp>
        <p:nvSpPr>
          <p:cNvPr id="4" name="Tijdelijke aanduiding voor dianummer 3"/>
          <p:cNvSpPr>
            <a:spLocks noGrp="1"/>
          </p:cNvSpPr>
          <p:nvPr>
            <p:ph type="sldNum" sz="quarter" idx="5"/>
          </p:nvPr>
        </p:nvSpPr>
        <p:spPr/>
        <p:txBody>
          <a:bodyPr/>
          <a:lstStyle/>
          <a:p>
            <a:fld id="{5E6B2A87-213C-43D6-AE48-70E5F9A00095}" type="slidenum">
              <a:rPr lang="nl-NL" smtClean="0"/>
              <a:t>13</a:t>
            </a:fld>
            <a:endParaRPr lang="nl-NL"/>
          </a:p>
        </p:txBody>
      </p:sp>
    </p:spTree>
    <p:extLst>
      <p:ext uri="{BB962C8B-B14F-4D97-AF65-F5344CB8AC3E}">
        <p14:creationId xmlns:p14="http://schemas.microsoft.com/office/powerpoint/2010/main" val="29306215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Leven in Liefde</a:t>
            </a:r>
          </a:p>
          <a:p>
            <a:endParaRPr lang="nl-NL" dirty="0"/>
          </a:p>
          <a:p>
            <a:r>
              <a:rPr lang="nl-NL" dirty="0"/>
              <a:t>Er MOET niets. God roept jou zacht in zijn nabijheid, Hij nodigt je uit.</a:t>
            </a:r>
          </a:p>
          <a:p>
            <a:endParaRPr lang="nl-NL" dirty="0"/>
          </a:p>
          <a:p>
            <a:r>
              <a:rPr lang="nl-NL" dirty="0"/>
              <a:t>Dan ga je niet leven uit dankbaarheid. Dat mag wel, maar wat als je niet </a:t>
            </a:r>
            <a:r>
              <a:rPr lang="nl-NL" dirty="0" err="1"/>
              <a:t>zodankbaar</a:t>
            </a:r>
            <a:r>
              <a:rPr lang="nl-NL" dirty="0"/>
              <a:t> bent? Leven uit liefde.</a:t>
            </a:r>
          </a:p>
        </p:txBody>
      </p:sp>
      <p:sp>
        <p:nvSpPr>
          <p:cNvPr id="4" name="Tijdelijke aanduiding voor dianummer 3"/>
          <p:cNvSpPr>
            <a:spLocks noGrp="1"/>
          </p:cNvSpPr>
          <p:nvPr>
            <p:ph type="sldNum" sz="quarter" idx="5"/>
          </p:nvPr>
        </p:nvSpPr>
        <p:spPr/>
        <p:txBody>
          <a:bodyPr/>
          <a:lstStyle/>
          <a:p>
            <a:fld id="{5E6B2A87-213C-43D6-AE48-70E5F9A00095}" type="slidenum">
              <a:rPr lang="nl-NL" smtClean="0"/>
              <a:t>14</a:t>
            </a:fld>
            <a:endParaRPr lang="nl-NL"/>
          </a:p>
        </p:txBody>
      </p:sp>
    </p:spTree>
    <p:extLst>
      <p:ext uri="{BB962C8B-B14F-4D97-AF65-F5344CB8AC3E}">
        <p14:creationId xmlns:p14="http://schemas.microsoft.com/office/powerpoint/2010/main" val="131955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E6B2A87-213C-43D6-AE48-70E5F9A00095}" type="slidenum">
              <a:rPr lang="nl-NL" smtClean="0"/>
              <a:t>3</a:t>
            </a:fld>
            <a:endParaRPr lang="nl-NL"/>
          </a:p>
        </p:txBody>
      </p:sp>
    </p:spTree>
    <p:extLst>
      <p:ext uri="{BB962C8B-B14F-4D97-AF65-F5344CB8AC3E}">
        <p14:creationId xmlns:p14="http://schemas.microsoft.com/office/powerpoint/2010/main" val="3625805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E6B2A87-213C-43D6-AE48-70E5F9A00095}" type="slidenum">
              <a:rPr lang="nl-NL" smtClean="0"/>
              <a:t>4</a:t>
            </a:fld>
            <a:endParaRPr lang="nl-NL"/>
          </a:p>
        </p:txBody>
      </p:sp>
    </p:spTree>
    <p:extLst>
      <p:ext uri="{BB962C8B-B14F-4D97-AF65-F5344CB8AC3E}">
        <p14:creationId xmlns:p14="http://schemas.microsoft.com/office/powerpoint/2010/main" val="1949988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Antiochië is een bloeiende gemeente. Van </a:t>
            </a:r>
            <a:r>
              <a:rPr lang="nl-NL" dirty="0" err="1"/>
              <a:t>daaaruit</a:t>
            </a:r>
            <a:r>
              <a:rPr lang="nl-NL" dirty="0"/>
              <a:t> worden Barnabas en </a:t>
            </a:r>
            <a:r>
              <a:rPr lang="nl-NL" dirty="0" err="1"/>
              <a:t>Saulus</a:t>
            </a:r>
            <a:r>
              <a:rPr lang="nl-NL" dirty="0"/>
              <a:t>, op reis gestuurd. We lezen er over in Handelingen 13 en 14. Tijdens deze reis 13:9 zien we dat </a:t>
            </a:r>
            <a:r>
              <a:rPr lang="nl-NL" dirty="0" err="1"/>
              <a:t>Saulus</a:t>
            </a:r>
            <a:r>
              <a:rPr lang="nl-NL" dirty="0"/>
              <a:t> ineens Paulus genoemd wordt</a:t>
            </a:r>
          </a:p>
          <a:p>
            <a:r>
              <a:rPr lang="nl-NL" dirty="0"/>
              <a:t>Ze gaan via Cyprus, naar </a:t>
            </a:r>
            <a:r>
              <a:rPr lang="nl-NL" dirty="0" err="1"/>
              <a:t>Perga</a:t>
            </a:r>
            <a:r>
              <a:rPr lang="nl-NL" dirty="0"/>
              <a:t> naar Antiochië, een andere plek dan waarvandaan ze vertrokken zijn. Daar houdt </a:t>
            </a:r>
            <a:r>
              <a:rPr lang="nl-NL" dirty="0" err="1"/>
              <a:t>Pualus</a:t>
            </a:r>
            <a:r>
              <a:rPr lang="nl-NL" dirty="0"/>
              <a:t> een toespraak en we zien dat velen zich bekeren, maar ook dat er onmiddellijk tegenstand van de Joden komt. </a:t>
            </a:r>
          </a:p>
          <a:p>
            <a:r>
              <a:rPr lang="nl-NL" dirty="0"/>
              <a:t>Paulus en Barnabas worden verdreven en komen via </a:t>
            </a:r>
            <a:r>
              <a:rPr lang="nl-NL" dirty="0" err="1"/>
              <a:t>Iconium</a:t>
            </a:r>
            <a:r>
              <a:rPr lang="nl-NL" dirty="0"/>
              <a:t>, waar zij bijna </a:t>
            </a:r>
            <a:r>
              <a:rPr lang="nl-NL" dirty="0" err="1"/>
              <a:t>gestenid</a:t>
            </a:r>
            <a:r>
              <a:rPr lang="nl-NL" dirty="0"/>
              <a:t> worden in </a:t>
            </a:r>
            <a:r>
              <a:rPr lang="nl-NL" dirty="0" err="1"/>
              <a:t>Lystra</a:t>
            </a:r>
            <a:r>
              <a:rPr lang="nl-NL" dirty="0"/>
              <a:t> waar Paulus echt gestenigd wordt en voor dood buiten de stad gelaten wordt. </a:t>
            </a:r>
          </a:p>
          <a:p>
            <a:endParaRPr lang="nl-NL" dirty="0"/>
          </a:p>
          <a:p>
            <a:r>
              <a:rPr lang="nl-NL" dirty="0"/>
              <a:t>Paulus schrijft zijn brief aan de gemeenten in Galatië, dat zijn naar alle waarschijnlijkheid de gemeente in het zouden van </a:t>
            </a:r>
            <a:r>
              <a:rPr lang="nl-NL" dirty="0" err="1"/>
              <a:t>Galatie</a:t>
            </a:r>
            <a:r>
              <a:rPr lang="nl-NL" dirty="0"/>
              <a:t>, dus </a:t>
            </a:r>
            <a:r>
              <a:rPr lang="nl-NL" dirty="0" err="1"/>
              <a:t>jusit</a:t>
            </a:r>
            <a:r>
              <a:rPr lang="nl-NL" dirty="0"/>
              <a:t> </a:t>
            </a:r>
            <a:r>
              <a:rPr lang="nl-NL" dirty="0" err="1"/>
              <a:t>Iconium</a:t>
            </a:r>
            <a:r>
              <a:rPr lang="nl-NL" dirty="0"/>
              <a:t>, </a:t>
            </a:r>
            <a:r>
              <a:rPr lang="nl-NL" dirty="0" err="1"/>
              <a:t>Lystra</a:t>
            </a:r>
            <a:r>
              <a:rPr lang="nl-NL" dirty="0"/>
              <a:t> en </a:t>
            </a:r>
            <a:r>
              <a:rPr lang="nl-NL" dirty="0" err="1"/>
              <a:t>Derbe</a:t>
            </a:r>
            <a:r>
              <a:rPr lang="nl-NL" dirty="0"/>
              <a:t>.</a:t>
            </a:r>
          </a:p>
          <a:p>
            <a:endParaRPr lang="nl-NL" dirty="0"/>
          </a:p>
          <a:p>
            <a:r>
              <a:rPr lang="nl-NL" dirty="0"/>
              <a:t>Wat was daar aan de hand in Galatië ?  Er waren mensen, waarschijnlijk rondtrekkende </a:t>
            </a:r>
            <a:r>
              <a:rPr lang="nl-NL" dirty="0" err="1"/>
              <a:t>Judaistische</a:t>
            </a:r>
            <a:r>
              <a:rPr lang="nl-NL" dirty="0"/>
              <a:t> leraren die leerden dat mensen zich aan de wet moeten houden om door God </a:t>
            </a:r>
            <a:r>
              <a:rPr lang="nl-NL" dirty="0" err="1"/>
              <a:t>geaanvaard</a:t>
            </a:r>
            <a:r>
              <a:rPr lang="nl-NL" dirty="0"/>
              <a:t> te worden.   Al in het OT lezen we dat God wil dat de </a:t>
            </a:r>
            <a:r>
              <a:rPr lang="nl-NL" dirty="0" err="1"/>
              <a:t>hartaen</a:t>
            </a:r>
            <a:r>
              <a:rPr lang="nl-NL" dirty="0"/>
              <a:t> besneden worden. Dat is </a:t>
            </a:r>
            <a:r>
              <a:rPr lang="nl-NL" dirty="0" err="1"/>
              <a:t>degeestelijke</a:t>
            </a:r>
            <a:r>
              <a:rPr lang="nl-NL" dirty="0"/>
              <a:t> les. Maar mensen vinden het veel makker zich vast te bijten in regels en wetten en daaraan te voldoen. Dat is prettig voor je zelf/beeld. Je bent een goede christen. </a:t>
            </a:r>
          </a:p>
        </p:txBody>
      </p:sp>
      <p:sp>
        <p:nvSpPr>
          <p:cNvPr id="4" name="Tijdelijke aanduiding voor dianummer 3"/>
          <p:cNvSpPr>
            <a:spLocks noGrp="1"/>
          </p:cNvSpPr>
          <p:nvPr>
            <p:ph type="sldNum" sz="quarter" idx="5"/>
          </p:nvPr>
        </p:nvSpPr>
        <p:spPr/>
        <p:txBody>
          <a:bodyPr/>
          <a:lstStyle/>
          <a:p>
            <a:fld id="{5E6B2A87-213C-43D6-AE48-70E5F9A00095}" type="slidenum">
              <a:rPr lang="nl-NL" smtClean="0"/>
              <a:t>5</a:t>
            </a:fld>
            <a:endParaRPr lang="nl-NL"/>
          </a:p>
        </p:txBody>
      </p:sp>
    </p:spTree>
    <p:extLst>
      <p:ext uri="{BB962C8B-B14F-4D97-AF65-F5344CB8AC3E}">
        <p14:creationId xmlns:p14="http://schemas.microsoft.com/office/powerpoint/2010/main" val="586693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Joodse tegenstand:</a:t>
            </a:r>
          </a:p>
          <a:p>
            <a:endParaRPr lang="nl-NL" dirty="0"/>
          </a:p>
          <a:p>
            <a:r>
              <a:rPr lang="nl-NL" dirty="0"/>
              <a:t>Hou je aan de wet!</a:t>
            </a:r>
          </a:p>
          <a:p>
            <a:r>
              <a:rPr lang="nl-NL" dirty="0"/>
              <a:t>Laat je besnijden!</a:t>
            </a:r>
          </a:p>
          <a:p>
            <a:r>
              <a:rPr lang="nl-NL" dirty="0"/>
              <a:t>Vier de Joodse feesten!</a:t>
            </a:r>
          </a:p>
          <a:p>
            <a:r>
              <a:rPr lang="nl-NL" dirty="0"/>
              <a:t>Eet </a:t>
            </a:r>
            <a:r>
              <a:rPr lang="nl-NL" dirty="0" err="1"/>
              <a:t>kosjer</a:t>
            </a:r>
            <a:r>
              <a:rPr lang="nl-NL" dirty="0"/>
              <a:t>!</a:t>
            </a:r>
          </a:p>
          <a:p>
            <a:endParaRPr lang="nl-NL" dirty="0"/>
          </a:p>
          <a:p>
            <a:endParaRPr lang="nl-NL" dirty="0"/>
          </a:p>
          <a:p>
            <a:endParaRPr lang="nl-NL" dirty="0"/>
          </a:p>
          <a:p>
            <a:r>
              <a:rPr lang="nl-NL" dirty="0"/>
              <a:t>Er zal later een apostel vergadering komen.</a:t>
            </a:r>
          </a:p>
          <a:p>
            <a:endParaRPr lang="nl-NL" dirty="0"/>
          </a:p>
          <a:p>
            <a:r>
              <a:rPr lang="nl-NL" dirty="0"/>
              <a:t>Die wet speelt ons nog zo veel parten.</a:t>
            </a:r>
          </a:p>
          <a:p>
            <a:endParaRPr lang="nl-NL" dirty="0"/>
          </a:p>
          <a:p>
            <a:r>
              <a:rPr lang="nl-NL" dirty="0"/>
              <a:t>Je moet dit, je moet dat. Je moet Bijbel lezen, je moet bidden, je moet naar de kring, je moet bepaalde kleren aan, je mag niet naar bepaalde muziek luisteren.  In bijna alle kerken zitten we vol met regels. Bij ons ook. Alleen je eigen regels zie je vaak niet. Je ziet ze beter bij een ander. </a:t>
            </a:r>
          </a:p>
          <a:p>
            <a:endParaRPr lang="nl-NL" dirty="0"/>
          </a:p>
          <a:p>
            <a:r>
              <a:rPr lang="nl-NL" dirty="0"/>
              <a:t>Het probleem met al die dingen is dat we altijd met symptomen bezig zijn. Je zegt het snel verkeerd. </a:t>
            </a:r>
          </a:p>
          <a:p>
            <a:endParaRPr lang="nl-NL" dirty="0"/>
          </a:p>
          <a:p>
            <a:r>
              <a:rPr lang="nl-NL" dirty="0"/>
              <a:t>Het lijkt op wat ik pas zei. Niet focussen op vruchten, maar op blijven in de wijnstok. Niet elkaar de maat nemen, maar groeien naar Christus toe.</a:t>
            </a:r>
          </a:p>
          <a:p>
            <a:endParaRPr lang="nl-NL" dirty="0"/>
          </a:p>
          <a:p>
            <a:r>
              <a:rPr lang="nl-NL" dirty="0"/>
              <a:t>En dan is er zeker wel aan te raden gedrag. Als ik een auto heb die op benzine rijdt dan ben ik niet verplicht te tanken. Maar als ik ergens wil komen dan zal ik wel moeten zorgen dat er benzine in de tank zit. Je moet volgeladen zijn.   Het wordt moeten wordt makkelijk verkeerd gebruikt, ook door mij.  Moet je een relatie met God </a:t>
            </a:r>
            <a:r>
              <a:rPr lang="nl-NL" dirty="0" err="1"/>
              <a:t>hebben?Nee</a:t>
            </a:r>
            <a:r>
              <a:rPr lang="nl-NL" dirty="0"/>
              <a:t> dat moet niet. Maar het mag. God roept jou en mij zacht in zijn nabijheid. Hij schreeuwt niet. Hij heeft gesproken, in de natuur, in zijn woord, in de Here Jezus.</a:t>
            </a:r>
          </a:p>
          <a:p>
            <a:endParaRPr lang="nl-NL" dirty="0"/>
          </a:p>
          <a:p>
            <a:endParaRPr lang="nl-NL" dirty="0"/>
          </a:p>
          <a:p>
            <a:r>
              <a:rPr lang="nl-NL" dirty="0"/>
              <a:t>Als je iets aan het evangelie toevoegt, dan betekent dat dat het werk van Christus niet als afdoende wordt beschouwd.</a:t>
            </a:r>
          </a:p>
          <a:p>
            <a:endParaRPr lang="nl-NL" dirty="0"/>
          </a:p>
          <a:p>
            <a:endParaRPr lang="nl-NL" dirty="0"/>
          </a:p>
          <a:p>
            <a:endParaRPr lang="nl-NL" dirty="0"/>
          </a:p>
          <a:p>
            <a:r>
              <a:rPr lang="nl-NL" dirty="0"/>
              <a:t>Hoe komt dat?</a:t>
            </a:r>
          </a:p>
          <a:p>
            <a:endParaRPr lang="nl-NL" dirty="0"/>
          </a:p>
          <a:p>
            <a:r>
              <a:rPr lang="nl-NL" dirty="0"/>
              <a:t>Tegenstand van de Joden, mensen die denken dat je door de wet te houden rechtvaardig wordt. </a:t>
            </a:r>
          </a:p>
          <a:p>
            <a:endParaRPr lang="nl-NL" dirty="0"/>
          </a:p>
          <a:p>
            <a:r>
              <a:rPr lang="nl-NL" sz="1500" dirty="0"/>
              <a:t>Paulus schrijft niet vanuit de gevangenis</a:t>
            </a:r>
          </a:p>
          <a:p>
            <a:r>
              <a:rPr lang="nl-NL" sz="1500" dirty="0"/>
              <a:t>De Galaten lijken gevangen.</a:t>
            </a:r>
          </a:p>
          <a:p>
            <a:pPr lvl="1"/>
            <a:r>
              <a:rPr lang="nl-NL" sz="1500" dirty="0"/>
              <a:t>Zij gaan over naar een ander evangelie dat geen evangelie is (1:6, 7)</a:t>
            </a:r>
          </a:p>
          <a:p>
            <a:pPr lvl="1"/>
            <a:r>
              <a:rPr lang="nl-NL" sz="1500" dirty="0"/>
              <a:t>Ze worden in de war gebracht (1:7)</a:t>
            </a:r>
          </a:p>
          <a:p>
            <a:pPr lvl="1"/>
            <a:r>
              <a:rPr lang="nl-NL" sz="1500" dirty="0"/>
              <a:t>Het evangelie wordt verdraaid (1:7)</a:t>
            </a:r>
          </a:p>
          <a:p>
            <a:pPr lvl="1"/>
            <a:r>
              <a:rPr lang="nl-NL" sz="1500" dirty="0"/>
              <a:t>Paulus vervloekt hen die een ander evangelie brengen (1:9)</a:t>
            </a:r>
          </a:p>
          <a:p>
            <a:pPr lvl="1"/>
            <a:r>
              <a:rPr lang="nl-NL" sz="1500" dirty="0"/>
              <a:t>“Galaten, u hebt uw verstand verloren! Wie heeft u in zijn ban gekregen?” (3:1)</a:t>
            </a:r>
          </a:p>
          <a:p>
            <a:pPr lvl="2"/>
            <a:r>
              <a:rPr lang="nl-NL" sz="1500" dirty="0"/>
              <a:t>(</a:t>
            </a:r>
            <a:r>
              <a:rPr lang="nl-NL" sz="1500" dirty="0" err="1"/>
              <a:t>Telos</a:t>
            </a:r>
            <a:r>
              <a:rPr lang="nl-NL" sz="1500" dirty="0"/>
              <a:t>: onverstandig, betoverd)</a:t>
            </a:r>
          </a:p>
          <a:p>
            <a:pPr lvl="1"/>
            <a:r>
              <a:rPr lang="nl-NL" sz="1500" dirty="0"/>
              <a:t>Zij wenden zich tot “zwakke, armzalige machten”(4:9)</a:t>
            </a:r>
          </a:p>
          <a:p>
            <a:pPr lvl="1"/>
            <a:r>
              <a:rPr lang="nl-NL" sz="1500" dirty="0"/>
              <a:t>Paulus heeft barensweeën (4:19) en is “ten einde raad”(</a:t>
            </a:r>
            <a:r>
              <a:rPr lang="nl-NL" sz="1500" dirty="0" err="1"/>
              <a:t>Telos</a:t>
            </a:r>
            <a:r>
              <a:rPr lang="nl-NL" sz="1500" dirty="0"/>
              <a:t>)/ maakt zich “ernstig zorgen”(4:20)</a:t>
            </a:r>
          </a:p>
          <a:p>
            <a:pPr lvl="1"/>
            <a:r>
              <a:rPr lang="nl-NL" sz="1500" dirty="0"/>
              <a:t>Lopen het risico een slavenjuk op te laten leggen (5:1)</a:t>
            </a:r>
          </a:p>
          <a:p>
            <a:pPr lvl="1"/>
            <a:r>
              <a:rPr lang="nl-NL" sz="1500" dirty="0"/>
              <a:t>Zij worden van elke zegen in Christus beroofd als ze zich laten besnijden (4:4), ze raken de genade kwijt.</a:t>
            </a:r>
          </a:p>
          <a:p>
            <a:endParaRPr lang="nl-NL" dirty="0"/>
          </a:p>
        </p:txBody>
      </p:sp>
      <p:sp>
        <p:nvSpPr>
          <p:cNvPr id="4" name="Tijdelijke aanduiding voor dianummer 3"/>
          <p:cNvSpPr>
            <a:spLocks noGrp="1"/>
          </p:cNvSpPr>
          <p:nvPr>
            <p:ph type="sldNum" sz="quarter" idx="5"/>
          </p:nvPr>
        </p:nvSpPr>
        <p:spPr/>
        <p:txBody>
          <a:bodyPr/>
          <a:lstStyle/>
          <a:p>
            <a:fld id="{5E6B2A87-213C-43D6-AE48-70E5F9A00095}" type="slidenum">
              <a:rPr lang="nl-NL" smtClean="0"/>
              <a:t>6</a:t>
            </a:fld>
            <a:endParaRPr lang="nl-NL"/>
          </a:p>
        </p:txBody>
      </p:sp>
    </p:spTree>
    <p:extLst>
      <p:ext uri="{BB962C8B-B14F-4D97-AF65-F5344CB8AC3E}">
        <p14:creationId xmlns:p14="http://schemas.microsoft.com/office/powerpoint/2010/main" val="4002221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dirty="0"/>
              <a:t>De belofte</a:t>
            </a:r>
          </a:p>
          <a:p>
            <a:r>
              <a:rPr lang="nl-NL" sz="1200" dirty="0"/>
              <a:t>Is aan Abraham gegeven, lang voordat de wet er was</a:t>
            </a:r>
          </a:p>
          <a:p>
            <a:r>
              <a:rPr lang="nl-NL" sz="1200" dirty="0"/>
              <a:t>De wet maakt de belofte niet ongeldig</a:t>
            </a:r>
          </a:p>
          <a:p>
            <a:r>
              <a:rPr lang="nl-NL" sz="1200" dirty="0"/>
              <a:t>De belofte maakt het hart van God bekend: Liefde, vergeving, genade, noem maar op</a:t>
            </a:r>
          </a:p>
          <a:p>
            <a:r>
              <a:rPr lang="nl-NL" sz="1200" dirty="0"/>
              <a:t>De wet en belofte komen van God en kunnen niet strijdig zijn met elkaar (3:21)</a:t>
            </a:r>
          </a:p>
          <a:p>
            <a:endParaRPr lang="nl-NL" dirty="0"/>
          </a:p>
          <a:p>
            <a:endParaRPr lang="nl-NL" dirty="0"/>
          </a:p>
          <a:p>
            <a:endParaRPr lang="nl-NL" dirty="0"/>
          </a:p>
          <a:p>
            <a:endParaRPr lang="nl-NL" dirty="0"/>
          </a:p>
          <a:p>
            <a:r>
              <a:rPr lang="nl-NL" dirty="0"/>
              <a:t>Paulus schrijft een hele slimme brief. Hij gaat terug naar de oorsprong van het Joodse geloof. </a:t>
            </a:r>
          </a:p>
          <a:p>
            <a:endParaRPr lang="nl-NL" dirty="0"/>
          </a:p>
          <a:p>
            <a:endParaRPr lang="nl-NL" dirty="0"/>
          </a:p>
          <a:p>
            <a:r>
              <a:rPr lang="nl-NL" dirty="0"/>
              <a:t>Er zijn verschillende beloftes aan Abraham gedaan, rechtvaardiging, ook nageslacht en land (erfenis), maar hier lijkt de nadruk te liggen op het feit dat Abraham God gelooft en dat dat hem tot gerechtigheid gerekend werd.  God geloven op zijn woord. Dat is best moeilijk, ook voor ons. </a:t>
            </a:r>
          </a:p>
          <a:p>
            <a:r>
              <a:rPr lang="nl-NL" dirty="0"/>
              <a:t>Abraham was krachteloos, zijn vrouw was krachteloos. Geloven dat er uit je zelf, uit je eigen lichaam, en denken niets goeds kan voortkomen is erg pijnlijk. Veel mensen doen aan </a:t>
            </a:r>
            <a:r>
              <a:rPr lang="nl-NL" dirty="0" err="1"/>
              <a:t>zelfvebetering</a:t>
            </a:r>
            <a:r>
              <a:rPr lang="nl-NL" dirty="0"/>
              <a:t> programma’s. Veel mensen willen de dingen die ze zich zelf opleggen ook tot norm voor anderen maken, tot een wet, een leefregel, een gebod. </a:t>
            </a:r>
          </a:p>
        </p:txBody>
      </p:sp>
      <p:sp>
        <p:nvSpPr>
          <p:cNvPr id="4" name="Tijdelijke aanduiding voor dianummer 3"/>
          <p:cNvSpPr>
            <a:spLocks noGrp="1"/>
          </p:cNvSpPr>
          <p:nvPr>
            <p:ph type="sldNum" sz="quarter" idx="5"/>
          </p:nvPr>
        </p:nvSpPr>
        <p:spPr/>
        <p:txBody>
          <a:bodyPr/>
          <a:lstStyle/>
          <a:p>
            <a:fld id="{5E6B2A87-213C-43D6-AE48-70E5F9A00095}" type="slidenum">
              <a:rPr lang="nl-NL" smtClean="0"/>
              <a:t>7</a:t>
            </a:fld>
            <a:endParaRPr lang="nl-NL"/>
          </a:p>
        </p:txBody>
      </p:sp>
    </p:spTree>
    <p:extLst>
      <p:ext uri="{BB962C8B-B14F-4D97-AF65-F5344CB8AC3E}">
        <p14:creationId xmlns:p14="http://schemas.microsoft.com/office/powerpoint/2010/main" val="1464056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r>
              <a:rPr lang="nl-NL" dirty="0"/>
              <a:t>Is goed</a:t>
            </a:r>
          </a:p>
          <a:p>
            <a:r>
              <a:rPr lang="nl-NL" dirty="0"/>
              <a:t>Laat zien dat de mens niet goed is</a:t>
            </a:r>
          </a:p>
          <a:p>
            <a:r>
              <a:rPr lang="nl-NL" dirty="0"/>
              <a:t>Je leert door de wet je eigen hart kennen.</a:t>
            </a:r>
          </a:p>
          <a:p>
            <a:r>
              <a:rPr lang="nl-NL" dirty="0"/>
              <a:t>Functioneert als oppasser en als gevangenbewaarder.</a:t>
            </a:r>
          </a:p>
          <a:p>
            <a:endParaRPr lang="nl-NL" dirty="0"/>
          </a:p>
          <a:p>
            <a:endParaRPr lang="nl-NL" dirty="0"/>
          </a:p>
          <a:p>
            <a:r>
              <a:rPr lang="nl-NL" dirty="0"/>
              <a:t>De wet is heilig en rechtvaardig en goed  (Rom 7:12). Het probleem is dat de mens vleselijk is. (Rom 7:14). De wet heeft geen kracht. Heeft geen kracht gehad. Zal nooit kracht hebben.</a:t>
            </a:r>
          </a:p>
          <a:p>
            <a:endParaRPr lang="nl-NL" dirty="0"/>
          </a:p>
          <a:p>
            <a:r>
              <a:rPr lang="nl-NL" dirty="0"/>
              <a:t>De wet houdt je onder de duim. Er zitten positieve elementen aan, natuurlijk. </a:t>
            </a:r>
          </a:p>
          <a:p>
            <a:endParaRPr lang="nl-NL" dirty="0"/>
          </a:p>
          <a:p>
            <a:r>
              <a:rPr lang="nl-NL" dirty="0"/>
              <a:t>Door de wet leert de mens zijn eigen hart kennen.</a:t>
            </a:r>
          </a:p>
        </p:txBody>
      </p:sp>
      <p:sp>
        <p:nvSpPr>
          <p:cNvPr id="4" name="Tijdelijke aanduiding voor dianummer 3"/>
          <p:cNvSpPr>
            <a:spLocks noGrp="1"/>
          </p:cNvSpPr>
          <p:nvPr>
            <p:ph type="sldNum" sz="quarter" idx="5"/>
          </p:nvPr>
        </p:nvSpPr>
        <p:spPr/>
        <p:txBody>
          <a:bodyPr/>
          <a:lstStyle/>
          <a:p>
            <a:fld id="{5E6B2A87-213C-43D6-AE48-70E5F9A00095}" type="slidenum">
              <a:rPr lang="nl-NL" smtClean="0"/>
              <a:t>8</a:t>
            </a:fld>
            <a:endParaRPr lang="nl-NL"/>
          </a:p>
        </p:txBody>
      </p:sp>
    </p:spTree>
    <p:extLst>
      <p:ext uri="{BB962C8B-B14F-4D97-AF65-F5344CB8AC3E}">
        <p14:creationId xmlns:p14="http://schemas.microsoft.com/office/powerpoint/2010/main" val="2528862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E6B2A87-213C-43D6-AE48-70E5F9A00095}" type="slidenum">
              <a:rPr lang="nl-NL" smtClean="0"/>
              <a:t>9</a:t>
            </a:fld>
            <a:endParaRPr lang="nl-NL"/>
          </a:p>
        </p:txBody>
      </p:sp>
    </p:spTree>
    <p:extLst>
      <p:ext uri="{BB962C8B-B14F-4D97-AF65-F5344CB8AC3E}">
        <p14:creationId xmlns:p14="http://schemas.microsoft.com/office/powerpoint/2010/main" val="3726597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Wij hebben Christus aangedaan. Als God naar jou kijkt ziet Hij Christus. Dan zegt </a:t>
            </a:r>
            <a:r>
              <a:rPr lang="nl-NL" dirty="0" err="1"/>
              <a:t>Hji</a:t>
            </a:r>
            <a:r>
              <a:rPr lang="nl-NL" dirty="0"/>
              <a:t> tegen jou, net als tegen Christus: in jou vind Ik vreugde, zie Markus 1:11</a:t>
            </a:r>
          </a:p>
          <a:p>
            <a:r>
              <a:rPr lang="nl-NL" dirty="0"/>
              <a:t>De metafoor van Christus aandoen gebruikt Paulus graag, zie ook:</a:t>
            </a:r>
          </a:p>
          <a:p>
            <a:pPr lvl="1"/>
            <a:r>
              <a:rPr lang="nl-NL" dirty="0"/>
              <a:t>Romeinen 13:14 Omkleed u met de Heer Jezus Christus en laat u niet meeslepen door uw aardse natuur met haar begeerten.</a:t>
            </a:r>
          </a:p>
          <a:p>
            <a:pPr lvl="1"/>
            <a:r>
              <a:rPr lang="nl-NL" dirty="0"/>
              <a:t>Efeziërs 4:24 en trek de nieuwe mens aan, die naar Gods wil geschapen is in waarachtige rechtvaardigheid en heiligheid.</a:t>
            </a:r>
          </a:p>
          <a:p>
            <a:pPr lvl="1"/>
            <a:r>
              <a:rPr lang="nl-NL" dirty="0"/>
              <a:t>Kolossenzen 3:12 Omdat God u heeft uitgekozen, omdat u zijn heiligen bent en Hij u liefheeft, moet u zich kleden in innig medeleven, in goedheid, nederigheid, zachtmoedigheid en geduld.</a:t>
            </a:r>
          </a:p>
          <a:p>
            <a:pPr lvl="1"/>
            <a:endParaRPr lang="nl-NL" dirty="0"/>
          </a:p>
          <a:p>
            <a:pPr lvl="1"/>
            <a:endParaRPr lang="nl-NL" dirty="0"/>
          </a:p>
          <a:p>
            <a:pPr marL="0" indent="0">
              <a:buNone/>
            </a:pPr>
            <a:r>
              <a:rPr lang="nl-NL" dirty="0"/>
              <a:t>1. Onze identiteit is in Christus. Door onze kleding laten we zien wie we zijn. </a:t>
            </a:r>
          </a:p>
          <a:p>
            <a:pPr marL="0" indent="0">
              <a:buNone/>
            </a:pPr>
            <a:r>
              <a:rPr lang="nl-NL" dirty="0"/>
              <a:t>2. We hebben een intieme relatie met Hem. Kleren zitten dicht om je heen, beschermen je.</a:t>
            </a:r>
          </a:p>
          <a:p>
            <a:pPr marL="0" indent="0">
              <a:buNone/>
            </a:pPr>
            <a:r>
              <a:rPr lang="nl-NL" dirty="0"/>
              <a:t>3. Hij is bij ons.</a:t>
            </a:r>
          </a:p>
          <a:p>
            <a:pPr marL="0" indent="0">
              <a:buNone/>
            </a:pPr>
            <a:r>
              <a:rPr lang="nl-NL" dirty="0"/>
              <a:t>4. Deze kleding neemt op een heel andere manier dan bij Adam en Evan onze naaktheid weg.  Onze schaamte gaat weg. We zijn geliefd. God ziet zijn Zoon.</a:t>
            </a:r>
          </a:p>
          <a:p>
            <a:pPr lvl="1"/>
            <a:endParaRPr lang="nl-NL" dirty="0"/>
          </a:p>
          <a:p>
            <a:endParaRPr lang="nl-NL" dirty="0"/>
          </a:p>
        </p:txBody>
      </p:sp>
      <p:sp>
        <p:nvSpPr>
          <p:cNvPr id="4" name="Tijdelijke aanduiding voor dianummer 3"/>
          <p:cNvSpPr>
            <a:spLocks noGrp="1"/>
          </p:cNvSpPr>
          <p:nvPr>
            <p:ph type="sldNum" sz="quarter" idx="5"/>
          </p:nvPr>
        </p:nvSpPr>
        <p:spPr/>
        <p:txBody>
          <a:bodyPr/>
          <a:lstStyle/>
          <a:p>
            <a:fld id="{5E6B2A87-213C-43D6-AE48-70E5F9A00095}" type="slidenum">
              <a:rPr lang="nl-NL" smtClean="0"/>
              <a:t>10</a:t>
            </a:fld>
            <a:endParaRPr lang="nl-NL"/>
          </a:p>
        </p:txBody>
      </p:sp>
    </p:spTree>
    <p:extLst>
      <p:ext uri="{BB962C8B-B14F-4D97-AF65-F5344CB8AC3E}">
        <p14:creationId xmlns:p14="http://schemas.microsoft.com/office/powerpoint/2010/main" val="2055948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B1FE0B-0A7B-F99F-AA62-3B0B31072265}"/>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26E277C7-EFE5-D1B2-0262-3B9CCC09D9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174F841-6A66-D164-74BC-50475E0CB30C}"/>
              </a:ext>
            </a:extLst>
          </p:cNvPr>
          <p:cNvSpPr>
            <a:spLocks noGrp="1"/>
          </p:cNvSpPr>
          <p:nvPr>
            <p:ph type="dt" sz="half" idx="10"/>
          </p:nvPr>
        </p:nvSpPr>
        <p:spPr/>
        <p:txBody>
          <a:bodyPr/>
          <a:lstStyle/>
          <a:p>
            <a:fld id="{F676CB3F-B997-47A8-9CD7-80EB75F466A4}" type="datetimeFigureOut">
              <a:rPr lang="nl-NL" smtClean="0"/>
              <a:t>21-4-2024</a:t>
            </a:fld>
            <a:endParaRPr lang="nl-NL"/>
          </a:p>
        </p:txBody>
      </p:sp>
      <p:sp>
        <p:nvSpPr>
          <p:cNvPr id="5" name="Tijdelijke aanduiding voor voettekst 4">
            <a:extLst>
              <a:ext uri="{FF2B5EF4-FFF2-40B4-BE49-F238E27FC236}">
                <a16:creationId xmlns:a16="http://schemas.microsoft.com/office/drawing/2014/main" id="{FE3950AD-A4A8-7D2B-E105-5CEFFF12EE9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120470A-6C1C-407F-6CE5-8600FC78CA56}"/>
              </a:ext>
            </a:extLst>
          </p:cNvPr>
          <p:cNvSpPr>
            <a:spLocks noGrp="1"/>
          </p:cNvSpPr>
          <p:nvPr>
            <p:ph type="sldNum" sz="quarter" idx="12"/>
          </p:nvPr>
        </p:nvSpPr>
        <p:spPr/>
        <p:txBody>
          <a:bodyPr/>
          <a:lstStyle/>
          <a:p>
            <a:fld id="{DA407382-1545-4F16-A880-7E8D5A8FA1D8}" type="slidenum">
              <a:rPr lang="nl-NL" smtClean="0"/>
              <a:t>‹nr.›</a:t>
            </a:fld>
            <a:endParaRPr lang="nl-NL"/>
          </a:p>
        </p:txBody>
      </p:sp>
    </p:spTree>
    <p:extLst>
      <p:ext uri="{BB962C8B-B14F-4D97-AF65-F5344CB8AC3E}">
        <p14:creationId xmlns:p14="http://schemas.microsoft.com/office/powerpoint/2010/main" val="2930276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0962BE-192A-DC18-43C6-4E843CA77432}"/>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626A80B1-665E-6C2F-C4EA-25546E840EE5}"/>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B0D3871-9E59-980E-7945-EBB8FE72B6FE}"/>
              </a:ext>
            </a:extLst>
          </p:cNvPr>
          <p:cNvSpPr>
            <a:spLocks noGrp="1"/>
          </p:cNvSpPr>
          <p:nvPr>
            <p:ph type="dt" sz="half" idx="10"/>
          </p:nvPr>
        </p:nvSpPr>
        <p:spPr/>
        <p:txBody>
          <a:bodyPr/>
          <a:lstStyle/>
          <a:p>
            <a:fld id="{F676CB3F-B997-47A8-9CD7-80EB75F466A4}" type="datetimeFigureOut">
              <a:rPr lang="nl-NL" smtClean="0"/>
              <a:t>21-4-2024</a:t>
            </a:fld>
            <a:endParaRPr lang="nl-NL"/>
          </a:p>
        </p:txBody>
      </p:sp>
      <p:sp>
        <p:nvSpPr>
          <p:cNvPr id="5" name="Tijdelijke aanduiding voor voettekst 4">
            <a:extLst>
              <a:ext uri="{FF2B5EF4-FFF2-40B4-BE49-F238E27FC236}">
                <a16:creationId xmlns:a16="http://schemas.microsoft.com/office/drawing/2014/main" id="{F03F7D3B-6F0E-F6DC-FDA1-CAEB440A749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F17AC2A-4378-A4DB-CA33-C34488645917}"/>
              </a:ext>
            </a:extLst>
          </p:cNvPr>
          <p:cNvSpPr>
            <a:spLocks noGrp="1"/>
          </p:cNvSpPr>
          <p:nvPr>
            <p:ph type="sldNum" sz="quarter" idx="12"/>
          </p:nvPr>
        </p:nvSpPr>
        <p:spPr/>
        <p:txBody>
          <a:bodyPr/>
          <a:lstStyle/>
          <a:p>
            <a:fld id="{DA407382-1545-4F16-A880-7E8D5A8FA1D8}" type="slidenum">
              <a:rPr lang="nl-NL" smtClean="0"/>
              <a:t>‹nr.›</a:t>
            </a:fld>
            <a:endParaRPr lang="nl-NL"/>
          </a:p>
        </p:txBody>
      </p:sp>
    </p:spTree>
    <p:extLst>
      <p:ext uri="{BB962C8B-B14F-4D97-AF65-F5344CB8AC3E}">
        <p14:creationId xmlns:p14="http://schemas.microsoft.com/office/powerpoint/2010/main" val="2156360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1C779B1E-70D2-88EE-FDD2-A9E61C1BAF87}"/>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3DB5270D-1981-1F7F-3418-AEF6FE9A4F29}"/>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092A9DA-B4F5-1695-8E06-0BD740DE4FC7}"/>
              </a:ext>
            </a:extLst>
          </p:cNvPr>
          <p:cNvSpPr>
            <a:spLocks noGrp="1"/>
          </p:cNvSpPr>
          <p:nvPr>
            <p:ph type="dt" sz="half" idx="10"/>
          </p:nvPr>
        </p:nvSpPr>
        <p:spPr/>
        <p:txBody>
          <a:bodyPr/>
          <a:lstStyle/>
          <a:p>
            <a:fld id="{F676CB3F-B997-47A8-9CD7-80EB75F466A4}" type="datetimeFigureOut">
              <a:rPr lang="nl-NL" smtClean="0"/>
              <a:t>21-4-2024</a:t>
            </a:fld>
            <a:endParaRPr lang="nl-NL"/>
          </a:p>
        </p:txBody>
      </p:sp>
      <p:sp>
        <p:nvSpPr>
          <p:cNvPr id="5" name="Tijdelijke aanduiding voor voettekst 4">
            <a:extLst>
              <a:ext uri="{FF2B5EF4-FFF2-40B4-BE49-F238E27FC236}">
                <a16:creationId xmlns:a16="http://schemas.microsoft.com/office/drawing/2014/main" id="{434AE31B-D126-EFE0-7369-6FDAE447441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A7E36F8-FF7C-166D-1C4A-C1BA06FAE3BF}"/>
              </a:ext>
            </a:extLst>
          </p:cNvPr>
          <p:cNvSpPr>
            <a:spLocks noGrp="1"/>
          </p:cNvSpPr>
          <p:nvPr>
            <p:ph type="sldNum" sz="quarter" idx="12"/>
          </p:nvPr>
        </p:nvSpPr>
        <p:spPr/>
        <p:txBody>
          <a:bodyPr/>
          <a:lstStyle/>
          <a:p>
            <a:fld id="{DA407382-1545-4F16-A880-7E8D5A8FA1D8}" type="slidenum">
              <a:rPr lang="nl-NL" smtClean="0"/>
              <a:t>‹nr.›</a:t>
            </a:fld>
            <a:endParaRPr lang="nl-NL"/>
          </a:p>
        </p:txBody>
      </p:sp>
    </p:spTree>
    <p:extLst>
      <p:ext uri="{BB962C8B-B14F-4D97-AF65-F5344CB8AC3E}">
        <p14:creationId xmlns:p14="http://schemas.microsoft.com/office/powerpoint/2010/main" val="2930397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C50DA4-4AD1-C9F5-F5CC-0DF7F3D3F184}"/>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87FA0F5D-2AB3-F612-F8E8-CE1D434777F1}"/>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DC12C77-716E-DA21-A6C0-34321A36ADED}"/>
              </a:ext>
            </a:extLst>
          </p:cNvPr>
          <p:cNvSpPr>
            <a:spLocks noGrp="1"/>
          </p:cNvSpPr>
          <p:nvPr>
            <p:ph type="dt" sz="half" idx="10"/>
          </p:nvPr>
        </p:nvSpPr>
        <p:spPr/>
        <p:txBody>
          <a:bodyPr/>
          <a:lstStyle/>
          <a:p>
            <a:fld id="{F676CB3F-B997-47A8-9CD7-80EB75F466A4}" type="datetimeFigureOut">
              <a:rPr lang="nl-NL" smtClean="0"/>
              <a:t>21-4-2024</a:t>
            </a:fld>
            <a:endParaRPr lang="nl-NL"/>
          </a:p>
        </p:txBody>
      </p:sp>
      <p:sp>
        <p:nvSpPr>
          <p:cNvPr id="5" name="Tijdelijke aanduiding voor voettekst 4">
            <a:extLst>
              <a:ext uri="{FF2B5EF4-FFF2-40B4-BE49-F238E27FC236}">
                <a16:creationId xmlns:a16="http://schemas.microsoft.com/office/drawing/2014/main" id="{9EAFD004-6B56-28ED-08FC-2200E60BF51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621E056-858D-0582-FFA3-C8EAC51486F0}"/>
              </a:ext>
            </a:extLst>
          </p:cNvPr>
          <p:cNvSpPr>
            <a:spLocks noGrp="1"/>
          </p:cNvSpPr>
          <p:nvPr>
            <p:ph type="sldNum" sz="quarter" idx="12"/>
          </p:nvPr>
        </p:nvSpPr>
        <p:spPr/>
        <p:txBody>
          <a:bodyPr/>
          <a:lstStyle/>
          <a:p>
            <a:fld id="{DA407382-1545-4F16-A880-7E8D5A8FA1D8}" type="slidenum">
              <a:rPr lang="nl-NL" smtClean="0"/>
              <a:t>‹nr.›</a:t>
            </a:fld>
            <a:endParaRPr lang="nl-NL"/>
          </a:p>
        </p:txBody>
      </p:sp>
    </p:spTree>
    <p:extLst>
      <p:ext uri="{BB962C8B-B14F-4D97-AF65-F5344CB8AC3E}">
        <p14:creationId xmlns:p14="http://schemas.microsoft.com/office/powerpoint/2010/main" val="3409877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C1F473-063D-225D-645B-9359C1778DCA}"/>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61406395-F2CB-2809-C1EE-7D181F324BE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02C3A4A1-C546-D3CF-B7D5-F8A9FFFAEC42}"/>
              </a:ext>
            </a:extLst>
          </p:cNvPr>
          <p:cNvSpPr>
            <a:spLocks noGrp="1"/>
          </p:cNvSpPr>
          <p:nvPr>
            <p:ph type="dt" sz="half" idx="10"/>
          </p:nvPr>
        </p:nvSpPr>
        <p:spPr/>
        <p:txBody>
          <a:bodyPr/>
          <a:lstStyle/>
          <a:p>
            <a:fld id="{F676CB3F-B997-47A8-9CD7-80EB75F466A4}" type="datetimeFigureOut">
              <a:rPr lang="nl-NL" smtClean="0"/>
              <a:t>21-4-2024</a:t>
            </a:fld>
            <a:endParaRPr lang="nl-NL"/>
          </a:p>
        </p:txBody>
      </p:sp>
      <p:sp>
        <p:nvSpPr>
          <p:cNvPr id="5" name="Tijdelijke aanduiding voor voettekst 4">
            <a:extLst>
              <a:ext uri="{FF2B5EF4-FFF2-40B4-BE49-F238E27FC236}">
                <a16:creationId xmlns:a16="http://schemas.microsoft.com/office/drawing/2014/main" id="{1838902C-6BA4-5C27-0715-88F59F4F146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07380BE-EB10-3256-F1A2-61682B70442B}"/>
              </a:ext>
            </a:extLst>
          </p:cNvPr>
          <p:cNvSpPr>
            <a:spLocks noGrp="1"/>
          </p:cNvSpPr>
          <p:nvPr>
            <p:ph type="sldNum" sz="quarter" idx="12"/>
          </p:nvPr>
        </p:nvSpPr>
        <p:spPr/>
        <p:txBody>
          <a:bodyPr/>
          <a:lstStyle/>
          <a:p>
            <a:fld id="{DA407382-1545-4F16-A880-7E8D5A8FA1D8}" type="slidenum">
              <a:rPr lang="nl-NL" smtClean="0"/>
              <a:t>‹nr.›</a:t>
            </a:fld>
            <a:endParaRPr lang="nl-NL"/>
          </a:p>
        </p:txBody>
      </p:sp>
    </p:spTree>
    <p:extLst>
      <p:ext uri="{BB962C8B-B14F-4D97-AF65-F5344CB8AC3E}">
        <p14:creationId xmlns:p14="http://schemas.microsoft.com/office/powerpoint/2010/main" val="634203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A80BB9-5B19-AD83-51C4-6060D55AA02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46477E8-C4A4-7037-DA6C-2F4581462F61}"/>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84B199EA-4120-57C8-2E3A-12B25DED40B2}"/>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8E7EEA91-42E9-CEE9-8D5C-3C7A62B08745}"/>
              </a:ext>
            </a:extLst>
          </p:cNvPr>
          <p:cNvSpPr>
            <a:spLocks noGrp="1"/>
          </p:cNvSpPr>
          <p:nvPr>
            <p:ph type="dt" sz="half" idx="10"/>
          </p:nvPr>
        </p:nvSpPr>
        <p:spPr/>
        <p:txBody>
          <a:bodyPr/>
          <a:lstStyle/>
          <a:p>
            <a:fld id="{F676CB3F-B997-47A8-9CD7-80EB75F466A4}" type="datetimeFigureOut">
              <a:rPr lang="nl-NL" smtClean="0"/>
              <a:t>21-4-2024</a:t>
            </a:fld>
            <a:endParaRPr lang="nl-NL"/>
          </a:p>
        </p:txBody>
      </p:sp>
      <p:sp>
        <p:nvSpPr>
          <p:cNvPr id="6" name="Tijdelijke aanduiding voor voettekst 5">
            <a:extLst>
              <a:ext uri="{FF2B5EF4-FFF2-40B4-BE49-F238E27FC236}">
                <a16:creationId xmlns:a16="http://schemas.microsoft.com/office/drawing/2014/main" id="{A15A695D-EF67-07A2-4322-CC408270B9A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8E95F63-4B51-7665-3491-73C6B64035F8}"/>
              </a:ext>
            </a:extLst>
          </p:cNvPr>
          <p:cNvSpPr>
            <a:spLocks noGrp="1"/>
          </p:cNvSpPr>
          <p:nvPr>
            <p:ph type="sldNum" sz="quarter" idx="12"/>
          </p:nvPr>
        </p:nvSpPr>
        <p:spPr/>
        <p:txBody>
          <a:bodyPr/>
          <a:lstStyle/>
          <a:p>
            <a:fld id="{DA407382-1545-4F16-A880-7E8D5A8FA1D8}" type="slidenum">
              <a:rPr lang="nl-NL" smtClean="0"/>
              <a:t>‹nr.›</a:t>
            </a:fld>
            <a:endParaRPr lang="nl-NL"/>
          </a:p>
        </p:txBody>
      </p:sp>
    </p:spTree>
    <p:extLst>
      <p:ext uri="{BB962C8B-B14F-4D97-AF65-F5344CB8AC3E}">
        <p14:creationId xmlns:p14="http://schemas.microsoft.com/office/powerpoint/2010/main" val="2293734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6BD187-44CB-09BD-AB80-5C6AEB2CC992}"/>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F31C0A02-E204-8FE9-2886-F03DDFCC58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19BE7A8D-4BEA-6844-C1A0-F603F3CB9430}"/>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B90B9C87-99D4-7450-4015-F8DBEFD8A0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A2FDECA5-96D4-287E-C185-668B80B8DFBE}"/>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9AFABC8C-E5C0-C20C-46AA-4A35941E06F4}"/>
              </a:ext>
            </a:extLst>
          </p:cNvPr>
          <p:cNvSpPr>
            <a:spLocks noGrp="1"/>
          </p:cNvSpPr>
          <p:nvPr>
            <p:ph type="dt" sz="half" idx="10"/>
          </p:nvPr>
        </p:nvSpPr>
        <p:spPr/>
        <p:txBody>
          <a:bodyPr/>
          <a:lstStyle/>
          <a:p>
            <a:fld id="{F676CB3F-B997-47A8-9CD7-80EB75F466A4}" type="datetimeFigureOut">
              <a:rPr lang="nl-NL" smtClean="0"/>
              <a:t>21-4-2024</a:t>
            </a:fld>
            <a:endParaRPr lang="nl-NL"/>
          </a:p>
        </p:txBody>
      </p:sp>
      <p:sp>
        <p:nvSpPr>
          <p:cNvPr id="8" name="Tijdelijke aanduiding voor voettekst 7">
            <a:extLst>
              <a:ext uri="{FF2B5EF4-FFF2-40B4-BE49-F238E27FC236}">
                <a16:creationId xmlns:a16="http://schemas.microsoft.com/office/drawing/2014/main" id="{EFE0B200-59D3-41C5-192E-502DC6FF8063}"/>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E100DA80-D840-68C3-122F-61477B69B08C}"/>
              </a:ext>
            </a:extLst>
          </p:cNvPr>
          <p:cNvSpPr>
            <a:spLocks noGrp="1"/>
          </p:cNvSpPr>
          <p:nvPr>
            <p:ph type="sldNum" sz="quarter" idx="12"/>
          </p:nvPr>
        </p:nvSpPr>
        <p:spPr/>
        <p:txBody>
          <a:bodyPr/>
          <a:lstStyle/>
          <a:p>
            <a:fld id="{DA407382-1545-4F16-A880-7E8D5A8FA1D8}" type="slidenum">
              <a:rPr lang="nl-NL" smtClean="0"/>
              <a:t>‹nr.›</a:t>
            </a:fld>
            <a:endParaRPr lang="nl-NL"/>
          </a:p>
        </p:txBody>
      </p:sp>
    </p:spTree>
    <p:extLst>
      <p:ext uri="{BB962C8B-B14F-4D97-AF65-F5344CB8AC3E}">
        <p14:creationId xmlns:p14="http://schemas.microsoft.com/office/powerpoint/2010/main" val="4042333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520F2D-FEA9-DFBA-3356-157802693E1B}"/>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EFCC56B-F766-238D-8226-4F67BBBD27B1}"/>
              </a:ext>
            </a:extLst>
          </p:cNvPr>
          <p:cNvSpPr>
            <a:spLocks noGrp="1"/>
          </p:cNvSpPr>
          <p:nvPr>
            <p:ph type="dt" sz="half" idx="10"/>
          </p:nvPr>
        </p:nvSpPr>
        <p:spPr/>
        <p:txBody>
          <a:bodyPr/>
          <a:lstStyle/>
          <a:p>
            <a:fld id="{F676CB3F-B997-47A8-9CD7-80EB75F466A4}" type="datetimeFigureOut">
              <a:rPr lang="nl-NL" smtClean="0"/>
              <a:t>21-4-2024</a:t>
            </a:fld>
            <a:endParaRPr lang="nl-NL"/>
          </a:p>
        </p:txBody>
      </p:sp>
      <p:sp>
        <p:nvSpPr>
          <p:cNvPr id="4" name="Tijdelijke aanduiding voor voettekst 3">
            <a:extLst>
              <a:ext uri="{FF2B5EF4-FFF2-40B4-BE49-F238E27FC236}">
                <a16:creationId xmlns:a16="http://schemas.microsoft.com/office/drawing/2014/main" id="{C0D9BD39-B7D6-1712-04ED-B7424D72BB56}"/>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2E34D48B-F92B-564F-7D6E-AA483C8FAD3D}"/>
              </a:ext>
            </a:extLst>
          </p:cNvPr>
          <p:cNvSpPr>
            <a:spLocks noGrp="1"/>
          </p:cNvSpPr>
          <p:nvPr>
            <p:ph type="sldNum" sz="quarter" idx="12"/>
          </p:nvPr>
        </p:nvSpPr>
        <p:spPr/>
        <p:txBody>
          <a:bodyPr/>
          <a:lstStyle/>
          <a:p>
            <a:fld id="{DA407382-1545-4F16-A880-7E8D5A8FA1D8}" type="slidenum">
              <a:rPr lang="nl-NL" smtClean="0"/>
              <a:t>‹nr.›</a:t>
            </a:fld>
            <a:endParaRPr lang="nl-NL"/>
          </a:p>
        </p:txBody>
      </p:sp>
    </p:spTree>
    <p:extLst>
      <p:ext uri="{BB962C8B-B14F-4D97-AF65-F5344CB8AC3E}">
        <p14:creationId xmlns:p14="http://schemas.microsoft.com/office/powerpoint/2010/main" val="1925890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BFD0A70-5E0C-9CAE-0546-3F60AB738763}"/>
              </a:ext>
            </a:extLst>
          </p:cNvPr>
          <p:cNvSpPr>
            <a:spLocks noGrp="1"/>
          </p:cNvSpPr>
          <p:nvPr>
            <p:ph type="dt" sz="half" idx="10"/>
          </p:nvPr>
        </p:nvSpPr>
        <p:spPr/>
        <p:txBody>
          <a:bodyPr/>
          <a:lstStyle/>
          <a:p>
            <a:fld id="{F676CB3F-B997-47A8-9CD7-80EB75F466A4}" type="datetimeFigureOut">
              <a:rPr lang="nl-NL" smtClean="0"/>
              <a:t>21-4-2024</a:t>
            </a:fld>
            <a:endParaRPr lang="nl-NL"/>
          </a:p>
        </p:txBody>
      </p:sp>
      <p:sp>
        <p:nvSpPr>
          <p:cNvPr id="3" name="Tijdelijke aanduiding voor voettekst 2">
            <a:extLst>
              <a:ext uri="{FF2B5EF4-FFF2-40B4-BE49-F238E27FC236}">
                <a16:creationId xmlns:a16="http://schemas.microsoft.com/office/drawing/2014/main" id="{93B16076-47B7-4561-1F98-ADEEA7CEC5C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F62E3AAF-6F69-FFD4-44C8-C6270CEE184E}"/>
              </a:ext>
            </a:extLst>
          </p:cNvPr>
          <p:cNvSpPr>
            <a:spLocks noGrp="1"/>
          </p:cNvSpPr>
          <p:nvPr>
            <p:ph type="sldNum" sz="quarter" idx="12"/>
          </p:nvPr>
        </p:nvSpPr>
        <p:spPr/>
        <p:txBody>
          <a:bodyPr/>
          <a:lstStyle/>
          <a:p>
            <a:fld id="{DA407382-1545-4F16-A880-7E8D5A8FA1D8}" type="slidenum">
              <a:rPr lang="nl-NL" smtClean="0"/>
              <a:t>‹nr.›</a:t>
            </a:fld>
            <a:endParaRPr lang="nl-NL"/>
          </a:p>
        </p:txBody>
      </p:sp>
    </p:spTree>
    <p:extLst>
      <p:ext uri="{BB962C8B-B14F-4D97-AF65-F5344CB8AC3E}">
        <p14:creationId xmlns:p14="http://schemas.microsoft.com/office/powerpoint/2010/main" val="2383151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1DC85E-B33C-DD22-BC5A-3B9B31CD769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41782305-030F-2251-25C5-A401CC482F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C97BA1C8-E9B7-FFF8-26D7-FFADEE5FD7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22A8ADA-21BC-C29C-306B-E0C22D169F3A}"/>
              </a:ext>
            </a:extLst>
          </p:cNvPr>
          <p:cNvSpPr>
            <a:spLocks noGrp="1"/>
          </p:cNvSpPr>
          <p:nvPr>
            <p:ph type="dt" sz="half" idx="10"/>
          </p:nvPr>
        </p:nvSpPr>
        <p:spPr/>
        <p:txBody>
          <a:bodyPr/>
          <a:lstStyle/>
          <a:p>
            <a:fld id="{F676CB3F-B997-47A8-9CD7-80EB75F466A4}" type="datetimeFigureOut">
              <a:rPr lang="nl-NL" smtClean="0"/>
              <a:t>21-4-2024</a:t>
            </a:fld>
            <a:endParaRPr lang="nl-NL"/>
          </a:p>
        </p:txBody>
      </p:sp>
      <p:sp>
        <p:nvSpPr>
          <p:cNvPr id="6" name="Tijdelijke aanduiding voor voettekst 5">
            <a:extLst>
              <a:ext uri="{FF2B5EF4-FFF2-40B4-BE49-F238E27FC236}">
                <a16:creationId xmlns:a16="http://schemas.microsoft.com/office/drawing/2014/main" id="{0FC8F3F7-DDDE-A6AD-016A-1188BB0B179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418CF9F-D8FD-1F9F-4784-EAA6AFE87030}"/>
              </a:ext>
            </a:extLst>
          </p:cNvPr>
          <p:cNvSpPr>
            <a:spLocks noGrp="1"/>
          </p:cNvSpPr>
          <p:nvPr>
            <p:ph type="sldNum" sz="quarter" idx="12"/>
          </p:nvPr>
        </p:nvSpPr>
        <p:spPr/>
        <p:txBody>
          <a:bodyPr/>
          <a:lstStyle/>
          <a:p>
            <a:fld id="{DA407382-1545-4F16-A880-7E8D5A8FA1D8}" type="slidenum">
              <a:rPr lang="nl-NL" smtClean="0"/>
              <a:t>‹nr.›</a:t>
            </a:fld>
            <a:endParaRPr lang="nl-NL"/>
          </a:p>
        </p:txBody>
      </p:sp>
    </p:spTree>
    <p:extLst>
      <p:ext uri="{BB962C8B-B14F-4D97-AF65-F5344CB8AC3E}">
        <p14:creationId xmlns:p14="http://schemas.microsoft.com/office/powerpoint/2010/main" val="950494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8F7789-A322-609E-BDBE-8BA81C0161C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E8ABD5DD-2905-311D-AEDE-F56D5AA272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3ECC1A6A-2DC8-D00A-56E6-2925F9CFCF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D89CC36-BBC4-97C9-164F-D7462AAE369E}"/>
              </a:ext>
            </a:extLst>
          </p:cNvPr>
          <p:cNvSpPr>
            <a:spLocks noGrp="1"/>
          </p:cNvSpPr>
          <p:nvPr>
            <p:ph type="dt" sz="half" idx="10"/>
          </p:nvPr>
        </p:nvSpPr>
        <p:spPr/>
        <p:txBody>
          <a:bodyPr/>
          <a:lstStyle/>
          <a:p>
            <a:fld id="{F676CB3F-B997-47A8-9CD7-80EB75F466A4}" type="datetimeFigureOut">
              <a:rPr lang="nl-NL" smtClean="0"/>
              <a:t>21-4-2024</a:t>
            </a:fld>
            <a:endParaRPr lang="nl-NL"/>
          </a:p>
        </p:txBody>
      </p:sp>
      <p:sp>
        <p:nvSpPr>
          <p:cNvPr id="6" name="Tijdelijke aanduiding voor voettekst 5">
            <a:extLst>
              <a:ext uri="{FF2B5EF4-FFF2-40B4-BE49-F238E27FC236}">
                <a16:creationId xmlns:a16="http://schemas.microsoft.com/office/drawing/2014/main" id="{36100064-E222-6BAE-38C6-6F13D6F78B6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C00BD40-3854-9F6E-8B32-E56C13178BA7}"/>
              </a:ext>
            </a:extLst>
          </p:cNvPr>
          <p:cNvSpPr>
            <a:spLocks noGrp="1"/>
          </p:cNvSpPr>
          <p:nvPr>
            <p:ph type="sldNum" sz="quarter" idx="12"/>
          </p:nvPr>
        </p:nvSpPr>
        <p:spPr/>
        <p:txBody>
          <a:bodyPr/>
          <a:lstStyle/>
          <a:p>
            <a:fld id="{DA407382-1545-4F16-A880-7E8D5A8FA1D8}" type="slidenum">
              <a:rPr lang="nl-NL" smtClean="0"/>
              <a:t>‹nr.›</a:t>
            </a:fld>
            <a:endParaRPr lang="nl-NL"/>
          </a:p>
        </p:txBody>
      </p:sp>
    </p:spTree>
    <p:extLst>
      <p:ext uri="{BB962C8B-B14F-4D97-AF65-F5344CB8AC3E}">
        <p14:creationId xmlns:p14="http://schemas.microsoft.com/office/powerpoint/2010/main" val="2664326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B3DF04D-ECE9-C5BF-412B-161D68D08C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020EEA46-253E-CCFC-134F-83FCE52A6D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707C170-26C1-2D99-4FF7-93E4872D2E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676CB3F-B997-47A8-9CD7-80EB75F466A4}" type="datetimeFigureOut">
              <a:rPr lang="nl-NL" smtClean="0"/>
              <a:t>21-4-2024</a:t>
            </a:fld>
            <a:endParaRPr lang="nl-NL"/>
          </a:p>
        </p:txBody>
      </p:sp>
      <p:sp>
        <p:nvSpPr>
          <p:cNvPr id="5" name="Tijdelijke aanduiding voor voettekst 4">
            <a:extLst>
              <a:ext uri="{FF2B5EF4-FFF2-40B4-BE49-F238E27FC236}">
                <a16:creationId xmlns:a16="http://schemas.microsoft.com/office/drawing/2014/main" id="{74DBD112-4004-A3FC-E637-02D6F4A28A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F527094B-99FD-4AF7-B59E-586CEB080B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A407382-1545-4F16-A880-7E8D5A8FA1D8}" type="slidenum">
              <a:rPr lang="nl-NL" smtClean="0"/>
              <a:t>‹nr.›</a:t>
            </a:fld>
            <a:endParaRPr lang="nl-NL"/>
          </a:p>
        </p:txBody>
      </p:sp>
    </p:spTree>
    <p:extLst>
      <p:ext uri="{BB962C8B-B14F-4D97-AF65-F5344CB8AC3E}">
        <p14:creationId xmlns:p14="http://schemas.microsoft.com/office/powerpoint/2010/main" val="2537067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ransformed Through Christ: A Reflection for the Fourth Sunday of Advent |  Catholic Mobilizing Network (CMN)">
            <a:extLst>
              <a:ext uri="{FF2B5EF4-FFF2-40B4-BE49-F238E27FC236}">
                <a16:creationId xmlns:a16="http://schemas.microsoft.com/office/drawing/2014/main" id="{C73358D1-D6C4-5DB1-009A-A54ED074DEA9}"/>
              </a:ext>
            </a:extLst>
          </p:cNvPr>
          <p:cNvPicPr>
            <a:picLocks noChangeAspect="1" noChangeArrowheads="1"/>
          </p:cNvPicPr>
          <p:nvPr/>
        </p:nvPicPr>
        <p:blipFill rotWithShape="1">
          <a:blip r:embed="rId3">
            <a:alphaModFix amt="50000"/>
            <a:extLst>
              <a:ext uri="{28A0092B-C50C-407E-A947-70E740481C1C}">
                <a14:useLocalDpi xmlns:a14="http://schemas.microsoft.com/office/drawing/2010/main" val="0"/>
              </a:ext>
            </a:extLst>
          </a:blip>
          <a:srcRect t="15393" r="-1" b="-1"/>
          <a:stretch/>
        </p:blipFill>
        <p:spPr bwMode="auto">
          <a:xfrm>
            <a:off x="20" y="10"/>
            <a:ext cx="1218893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87B5A7AF-CC8A-A763-C0E2-F182EEC835CA}"/>
              </a:ext>
            </a:extLst>
          </p:cNvPr>
          <p:cNvSpPr>
            <a:spLocks noGrp="1"/>
          </p:cNvSpPr>
          <p:nvPr>
            <p:ph type="ctrTitle"/>
          </p:nvPr>
        </p:nvSpPr>
        <p:spPr>
          <a:xfrm>
            <a:off x="1524000" y="1122363"/>
            <a:ext cx="9144000" cy="3063240"/>
          </a:xfrm>
        </p:spPr>
        <p:txBody>
          <a:bodyPr>
            <a:normAutofit/>
          </a:bodyPr>
          <a:lstStyle/>
          <a:p>
            <a:r>
              <a:rPr lang="nl-NL" sz="6600">
                <a:solidFill>
                  <a:schemeClr val="bg1"/>
                </a:solidFill>
              </a:rPr>
              <a:t>Slaaf of Zoon</a:t>
            </a:r>
          </a:p>
        </p:txBody>
      </p:sp>
      <p:sp>
        <p:nvSpPr>
          <p:cNvPr id="3" name="Ondertitel 2">
            <a:extLst>
              <a:ext uri="{FF2B5EF4-FFF2-40B4-BE49-F238E27FC236}">
                <a16:creationId xmlns:a16="http://schemas.microsoft.com/office/drawing/2014/main" id="{862CC1E6-9220-6C7C-213C-7B00DFBC7FB2}"/>
              </a:ext>
            </a:extLst>
          </p:cNvPr>
          <p:cNvSpPr>
            <a:spLocks noGrp="1"/>
          </p:cNvSpPr>
          <p:nvPr>
            <p:ph type="subTitle" idx="1"/>
          </p:nvPr>
        </p:nvSpPr>
        <p:spPr>
          <a:xfrm>
            <a:off x="1527048" y="4599432"/>
            <a:ext cx="9144000" cy="1536192"/>
          </a:xfrm>
        </p:spPr>
        <p:txBody>
          <a:bodyPr>
            <a:normAutofit/>
          </a:bodyPr>
          <a:lstStyle/>
          <a:p>
            <a:r>
              <a:rPr lang="nl-NL" dirty="0">
                <a:solidFill>
                  <a:schemeClr val="bg1"/>
                </a:solidFill>
              </a:rPr>
              <a:t>Galaten 3:21-4:7</a:t>
            </a:r>
          </a:p>
          <a:p>
            <a:r>
              <a:rPr lang="nl-NL" dirty="0">
                <a:solidFill>
                  <a:schemeClr val="bg1"/>
                </a:solidFill>
              </a:rPr>
              <a:t>Leiden, 21 april 2024</a:t>
            </a:r>
          </a:p>
          <a:p>
            <a:r>
              <a:rPr lang="nl-NL" dirty="0">
                <a:solidFill>
                  <a:schemeClr val="bg1"/>
                </a:solidFill>
              </a:rPr>
              <a:t>Sytse de Jonge</a:t>
            </a:r>
          </a:p>
        </p:txBody>
      </p:sp>
      <p:sp>
        <p:nvSpPr>
          <p:cNvPr id="1033"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6875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1" name="Rectangle 3080">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76" name="Picture 4" descr="Mark 16:16/ Galatians 3:27 | by Rex_Paden | Medium">
            <a:extLst>
              <a:ext uri="{FF2B5EF4-FFF2-40B4-BE49-F238E27FC236}">
                <a16:creationId xmlns:a16="http://schemas.microsoft.com/office/drawing/2014/main" id="{B46F69F8-0498-E869-6ECD-9CC608EE2916}"/>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6032" r="1262"/>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3083" name="Rectangle 3082">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tx1"/>
              </a:gs>
              <a:gs pos="35000">
                <a:schemeClr val="tx1">
                  <a:alpha val="77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31F9F744-F42F-F0AA-81FF-63B9980E4586}"/>
              </a:ext>
            </a:extLst>
          </p:cNvPr>
          <p:cNvSpPr>
            <a:spLocks noGrp="1"/>
          </p:cNvSpPr>
          <p:nvPr>
            <p:ph type="title"/>
          </p:nvPr>
        </p:nvSpPr>
        <p:spPr>
          <a:xfrm>
            <a:off x="7935402" y="743447"/>
            <a:ext cx="3445765" cy="3692028"/>
          </a:xfrm>
          <a:noFill/>
        </p:spPr>
        <p:txBody>
          <a:bodyPr vert="horz" lIns="91440" tIns="45720" rIns="91440" bIns="45720" rtlCol="0" anchor="b">
            <a:normAutofit/>
          </a:bodyPr>
          <a:lstStyle/>
          <a:p>
            <a:r>
              <a:rPr lang="en-US" sz="5200">
                <a:solidFill>
                  <a:schemeClr val="bg1"/>
                </a:solidFill>
              </a:rPr>
              <a:t>Je hebt Christus aangedaan!</a:t>
            </a:r>
          </a:p>
        </p:txBody>
      </p:sp>
    </p:spTree>
    <p:extLst>
      <p:ext uri="{BB962C8B-B14F-4D97-AF65-F5344CB8AC3E}">
        <p14:creationId xmlns:p14="http://schemas.microsoft.com/office/powerpoint/2010/main" val="3314345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E06854-51C8-99A3-85B9-DF7CB80FCFBD}"/>
              </a:ext>
            </a:extLst>
          </p:cNvPr>
          <p:cNvSpPr>
            <a:spLocks noGrp="1"/>
          </p:cNvSpPr>
          <p:nvPr>
            <p:ph type="title"/>
          </p:nvPr>
        </p:nvSpPr>
        <p:spPr/>
        <p:txBody>
          <a:bodyPr/>
          <a:lstStyle/>
          <a:p>
            <a:r>
              <a:rPr lang="nl-NL" dirty="0"/>
              <a:t>Joods gebed, eerste eeuw</a:t>
            </a:r>
          </a:p>
        </p:txBody>
      </p:sp>
      <p:sp>
        <p:nvSpPr>
          <p:cNvPr id="5" name="Tijdelijke aanduiding voor inhoud 4">
            <a:extLst>
              <a:ext uri="{FF2B5EF4-FFF2-40B4-BE49-F238E27FC236}">
                <a16:creationId xmlns:a16="http://schemas.microsoft.com/office/drawing/2014/main" id="{DB4D56E3-087F-7D37-20D5-40824149308B}"/>
              </a:ext>
            </a:extLst>
          </p:cNvPr>
          <p:cNvSpPr>
            <a:spLocks noGrp="1"/>
          </p:cNvSpPr>
          <p:nvPr>
            <p:ph idx="1"/>
          </p:nvPr>
        </p:nvSpPr>
        <p:spPr/>
        <p:txBody>
          <a:bodyPr/>
          <a:lstStyle/>
          <a:p>
            <a:endParaRPr lang="nl-NL"/>
          </a:p>
        </p:txBody>
      </p:sp>
      <p:pic>
        <p:nvPicPr>
          <p:cNvPr id="2050" name="Picture 2" descr="Jesus Teaches His Disciples How to Pray — Watchtower ONLINE LIBRARY">
            <a:extLst>
              <a:ext uri="{FF2B5EF4-FFF2-40B4-BE49-F238E27FC236}">
                <a16:creationId xmlns:a16="http://schemas.microsoft.com/office/drawing/2014/main" id="{9FF8DFB6-CC1D-9C1D-2799-8B7CEAB9A3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571500"/>
            <a:ext cx="1143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3270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Slide Background">
            <a:extLst>
              <a:ext uri="{FF2B5EF4-FFF2-40B4-BE49-F238E27FC236}">
                <a16:creationId xmlns:a16="http://schemas.microsoft.com/office/drawing/2014/main" id="{7B1AB9FE-36F5-4FD1-9850-DB5C5AD48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F489C2E0-4895-4B72-85EA-7EE9FAFFD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137397"/>
            <a:ext cx="12192000" cy="1720601"/>
          </a:xfrm>
          <a:prstGeom prst="rect">
            <a:avLst/>
          </a:prstGeom>
          <a:ln>
            <a:noFill/>
          </a:ln>
          <a:effectLst>
            <a:outerShdw blurRad="254000" dist="127000" dir="5460000" sx="90000" sy="90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A3CCE63-790E-80F3-E512-7D7EF4A83328}"/>
              </a:ext>
            </a:extLst>
          </p:cNvPr>
          <p:cNvSpPr>
            <a:spLocks noGrp="1"/>
          </p:cNvSpPr>
          <p:nvPr>
            <p:ph type="title"/>
          </p:nvPr>
        </p:nvSpPr>
        <p:spPr>
          <a:xfrm>
            <a:off x="589558" y="5505709"/>
            <a:ext cx="7015500" cy="1019449"/>
          </a:xfrm>
        </p:spPr>
        <p:txBody>
          <a:bodyPr vert="horz" lIns="91440" tIns="45720" rIns="91440" bIns="45720" rtlCol="0" anchor="ctr">
            <a:normAutofit/>
          </a:bodyPr>
          <a:lstStyle/>
          <a:p>
            <a:r>
              <a:rPr lang="en-US" dirty="0" err="1"/>
              <a:t>Wij</a:t>
            </a:r>
            <a:r>
              <a:rPr lang="en-US" dirty="0"/>
              <a:t> </a:t>
            </a:r>
            <a:r>
              <a:rPr lang="en-US" dirty="0" err="1"/>
              <a:t>zijn</a:t>
            </a:r>
            <a:r>
              <a:rPr lang="en-US" dirty="0"/>
              <a:t> </a:t>
            </a:r>
            <a:r>
              <a:rPr lang="en-US" dirty="0" err="1"/>
              <a:t>zonen</a:t>
            </a:r>
            <a:r>
              <a:rPr lang="en-US" dirty="0"/>
              <a:t> (m/v)</a:t>
            </a:r>
          </a:p>
        </p:txBody>
      </p:sp>
      <p:pic>
        <p:nvPicPr>
          <p:cNvPr id="4" name="Tijdelijke aanduiding voor inhoud 3">
            <a:extLst>
              <a:ext uri="{FF2B5EF4-FFF2-40B4-BE49-F238E27FC236}">
                <a16:creationId xmlns:a16="http://schemas.microsoft.com/office/drawing/2014/main" id="{4D709728-3851-FC41-4EEF-746B7DA5C2AD}"/>
              </a:ext>
            </a:extLst>
          </p:cNvPr>
          <p:cNvPicPr>
            <a:picLocks noGrp="1" noChangeAspect="1"/>
          </p:cNvPicPr>
          <p:nvPr>
            <p:ph idx="1"/>
          </p:nvPr>
        </p:nvPicPr>
        <p:blipFill rotWithShape="1">
          <a:blip r:embed="rId3"/>
          <a:srcRect b="15725"/>
          <a:stretch/>
        </p:blipFill>
        <p:spPr>
          <a:xfrm>
            <a:off x="20" y="10"/>
            <a:ext cx="12191979" cy="5137387"/>
          </a:xfrm>
          <a:prstGeom prst="rect">
            <a:avLst/>
          </a:prstGeom>
          <a:effectLst>
            <a:outerShdw blurRad="190500" dist="63500" dir="5400000" sx="98000" sy="98000" algn="t" rotWithShape="0">
              <a:prstClr val="black">
                <a:alpha val="40000"/>
              </a:prstClr>
            </a:outerShdw>
          </a:effectLst>
        </p:spPr>
      </p:pic>
    </p:spTree>
    <p:extLst>
      <p:ext uri="{BB962C8B-B14F-4D97-AF65-F5344CB8AC3E}">
        <p14:creationId xmlns:p14="http://schemas.microsoft.com/office/powerpoint/2010/main" val="1377183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Tijdelijke aanduiding voor inhoud 7">
            <a:extLst>
              <a:ext uri="{FF2B5EF4-FFF2-40B4-BE49-F238E27FC236}">
                <a16:creationId xmlns:a16="http://schemas.microsoft.com/office/drawing/2014/main" id="{2BAC8155-8429-99FA-1353-F0D33A7DAB8F}"/>
              </a:ext>
            </a:extLst>
          </p:cNvPr>
          <p:cNvPicPr>
            <a:picLocks noGrp="1" noChangeAspect="1"/>
          </p:cNvPicPr>
          <p:nvPr>
            <p:ph idx="1"/>
          </p:nvPr>
        </p:nvPicPr>
        <p:blipFill rotWithShape="1">
          <a:blip r:embed="rId3"/>
          <a:srcRect b="3846"/>
          <a:stretch/>
        </p:blipFill>
        <p:spPr>
          <a:xfrm>
            <a:off x="20" y="10"/>
            <a:ext cx="12191980" cy="6857990"/>
          </a:xfrm>
          <a:prstGeom prst="rect">
            <a:avLst/>
          </a:prstGeom>
        </p:spPr>
      </p:pic>
      <p:sp>
        <p:nvSpPr>
          <p:cNvPr id="13" name="Rectangle 12">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A3CCE63-790E-80F3-E512-7D7EF4A83328}"/>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Wij zijn zonen (m/v)</a:t>
            </a:r>
          </a:p>
        </p:txBody>
      </p:sp>
      <p:cxnSp>
        <p:nvCxnSpPr>
          <p:cNvPr id="15" name="Straight Connector 14">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0569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E0B90C-2231-120D-DE59-FACFC4B04680}"/>
              </a:ext>
            </a:extLst>
          </p:cNvPr>
          <p:cNvSpPr>
            <a:spLocks noGrp="1"/>
          </p:cNvSpPr>
          <p:nvPr>
            <p:ph type="title"/>
          </p:nvPr>
        </p:nvSpPr>
        <p:spPr/>
        <p:txBody>
          <a:bodyPr/>
          <a:lstStyle/>
          <a:p>
            <a:r>
              <a:rPr lang="nl-NL" dirty="0"/>
              <a:t>Wil je slaaf of zoon zijn?</a:t>
            </a:r>
          </a:p>
        </p:txBody>
      </p:sp>
      <p:sp>
        <p:nvSpPr>
          <p:cNvPr id="3" name="Tijdelijke aanduiding voor inhoud 2">
            <a:extLst>
              <a:ext uri="{FF2B5EF4-FFF2-40B4-BE49-F238E27FC236}">
                <a16:creationId xmlns:a16="http://schemas.microsoft.com/office/drawing/2014/main" id="{13FD5C18-9B59-F8D0-F1D0-BEEBC636A6FD}"/>
              </a:ext>
            </a:extLst>
          </p:cNvPr>
          <p:cNvSpPr>
            <a:spLocks noGrp="1"/>
          </p:cNvSpPr>
          <p:nvPr>
            <p:ph idx="1"/>
          </p:nvPr>
        </p:nvSpPr>
        <p:spPr/>
        <p:txBody>
          <a:bodyPr>
            <a:normAutofit fontScale="92500" lnSpcReduction="20000"/>
          </a:bodyPr>
          <a:lstStyle/>
          <a:p>
            <a:r>
              <a:rPr lang="nl-NL" dirty="0"/>
              <a:t>We mogen volwassen zonen zijn, zonder gevangenbewaarder, zonder kinderoppasser, </a:t>
            </a:r>
          </a:p>
          <a:p>
            <a:r>
              <a:rPr lang="nl-NL" dirty="0"/>
              <a:t>We zijn vrij om God en de naaste lief te hebben, geleid door en in de kracht van de Geest.</a:t>
            </a:r>
          </a:p>
          <a:p>
            <a:r>
              <a:rPr lang="nl-NL" dirty="0"/>
              <a:t>We mogen leven vanuit een levende verbinding met God de Vader, Zoon en Geest.</a:t>
            </a:r>
          </a:p>
          <a:p>
            <a:r>
              <a:rPr lang="nl-NL" dirty="0"/>
              <a:t>God heeft JOU voorbestemd als zoon (m/v). </a:t>
            </a:r>
          </a:p>
          <a:p>
            <a:pPr lvl="1"/>
            <a:r>
              <a:rPr lang="nl-NL" dirty="0"/>
              <a:t>Geliefd, Gewenst, Bedoeld. </a:t>
            </a:r>
          </a:p>
          <a:p>
            <a:pPr lvl="1"/>
            <a:r>
              <a:rPr lang="nl-NL" dirty="0"/>
              <a:t>Wij zijn er </a:t>
            </a:r>
            <a:r>
              <a:rPr lang="nl-NL" u="sng" dirty="0"/>
              <a:t>in de eerste plaats </a:t>
            </a:r>
            <a:r>
              <a:rPr lang="nl-NL" dirty="0"/>
              <a:t>voor Hem.</a:t>
            </a:r>
          </a:p>
          <a:p>
            <a:pPr lvl="1"/>
            <a:r>
              <a:rPr lang="nl-NL" dirty="0"/>
              <a:t>Met een taak</a:t>
            </a:r>
          </a:p>
          <a:p>
            <a:r>
              <a:rPr lang="nl-NL" dirty="0"/>
              <a:t>Abba Vader: genegenheid, afhankelijkheid, vertrouwen, biddende </a:t>
            </a:r>
            <a:r>
              <a:rPr lang="nl-NL" dirty="0" err="1"/>
              <a:t>toewending</a:t>
            </a:r>
            <a:r>
              <a:rPr lang="nl-NL" dirty="0"/>
              <a:t> tot de Vader.</a:t>
            </a:r>
          </a:p>
        </p:txBody>
      </p:sp>
    </p:spTree>
    <p:extLst>
      <p:ext uri="{BB962C8B-B14F-4D97-AF65-F5344CB8AC3E}">
        <p14:creationId xmlns:p14="http://schemas.microsoft.com/office/powerpoint/2010/main" val="1197086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F598D2-AE34-26B5-F185-35A32884DF4A}"/>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51ADB999-5993-1498-BB21-8C187648F450}"/>
              </a:ext>
            </a:extLst>
          </p:cNvPr>
          <p:cNvSpPr>
            <a:spLocks noGrp="1"/>
          </p:cNvSpPr>
          <p:nvPr>
            <p:ph idx="1"/>
          </p:nvPr>
        </p:nvSpPr>
        <p:spPr/>
        <p:txBody>
          <a:bodyPr/>
          <a:lstStyle/>
          <a:p>
            <a:endParaRPr lang="nl-NL" dirty="0"/>
          </a:p>
        </p:txBody>
      </p:sp>
      <p:pic>
        <p:nvPicPr>
          <p:cNvPr id="5" name="Afbeelding 4">
            <a:extLst>
              <a:ext uri="{FF2B5EF4-FFF2-40B4-BE49-F238E27FC236}">
                <a16:creationId xmlns:a16="http://schemas.microsoft.com/office/drawing/2014/main" id="{AA76C79C-D93E-4A9C-72B2-0E3DBF60FA12}"/>
              </a:ext>
            </a:extLst>
          </p:cNvPr>
          <p:cNvPicPr>
            <a:picLocks noChangeAspect="1"/>
          </p:cNvPicPr>
          <p:nvPr/>
        </p:nvPicPr>
        <p:blipFill>
          <a:blip r:embed="rId2"/>
          <a:stretch>
            <a:fillRect/>
          </a:stretch>
        </p:blipFill>
        <p:spPr>
          <a:xfrm>
            <a:off x="151523" y="164049"/>
            <a:ext cx="6716062" cy="4648849"/>
          </a:xfrm>
          <a:prstGeom prst="rect">
            <a:avLst/>
          </a:prstGeom>
        </p:spPr>
      </p:pic>
      <p:pic>
        <p:nvPicPr>
          <p:cNvPr id="9" name="Afbeelding 8">
            <a:extLst>
              <a:ext uri="{FF2B5EF4-FFF2-40B4-BE49-F238E27FC236}">
                <a16:creationId xmlns:a16="http://schemas.microsoft.com/office/drawing/2014/main" id="{C4F38D5E-BFB7-A70C-9906-048EBF2D0BF5}"/>
              </a:ext>
            </a:extLst>
          </p:cNvPr>
          <p:cNvPicPr>
            <a:picLocks noChangeAspect="1"/>
          </p:cNvPicPr>
          <p:nvPr/>
        </p:nvPicPr>
        <p:blipFill>
          <a:blip r:embed="rId3"/>
          <a:stretch>
            <a:fillRect/>
          </a:stretch>
        </p:blipFill>
        <p:spPr>
          <a:xfrm>
            <a:off x="7074837" y="681037"/>
            <a:ext cx="4071710" cy="5185954"/>
          </a:xfrm>
          <a:prstGeom prst="rect">
            <a:avLst/>
          </a:prstGeom>
        </p:spPr>
      </p:pic>
    </p:spTree>
    <p:extLst>
      <p:ext uri="{BB962C8B-B14F-4D97-AF65-F5344CB8AC3E}">
        <p14:creationId xmlns:p14="http://schemas.microsoft.com/office/powerpoint/2010/main" val="2120774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27D688-0D49-EB5F-364B-C1D8BCCC0AD5}"/>
              </a:ext>
            </a:extLst>
          </p:cNvPr>
          <p:cNvSpPr>
            <a:spLocks noGrp="1"/>
          </p:cNvSpPr>
          <p:nvPr>
            <p:ph type="title"/>
          </p:nvPr>
        </p:nvSpPr>
        <p:spPr/>
        <p:txBody>
          <a:bodyPr/>
          <a:lstStyle/>
          <a:p>
            <a:r>
              <a:rPr lang="nl-NL" dirty="0"/>
              <a:t>Galaten 3:21-4:7 (1/2)</a:t>
            </a:r>
          </a:p>
        </p:txBody>
      </p:sp>
      <p:sp>
        <p:nvSpPr>
          <p:cNvPr id="3" name="Tijdelijke aanduiding voor inhoud 2">
            <a:extLst>
              <a:ext uri="{FF2B5EF4-FFF2-40B4-BE49-F238E27FC236}">
                <a16:creationId xmlns:a16="http://schemas.microsoft.com/office/drawing/2014/main" id="{8366C99C-3A10-0C72-CD74-0EDDC0B9E7D2}"/>
              </a:ext>
            </a:extLst>
          </p:cNvPr>
          <p:cNvSpPr>
            <a:spLocks noGrp="1"/>
          </p:cNvSpPr>
          <p:nvPr>
            <p:ph idx="1"/>
          </p:nvPr>
        </p:nvSpPr>
        <p:spPr/>
        <p:txBody>
          <a:bodyPr>
            <a:normAutofit fontScale="85000" lnSpcReduction="20000"/>
          </a:bodyPr>
          <a:lstStyle/>
          <a:p>
            <a:pPr marL="0" indent="0">
              <a:buNone/>
            </a:pPr>
            <a:r>
              <a:rPr lang="nl-NL" dirty="0"/>
              <a:t>21Is de wet daarom in strijd met Gods beloften? Absoluut niet. Als er een wet gegeven was die leven kon brengen, dan zouden we inderdaad rechtvaardig verklaard kunnen worden op grond van de wet. 22 Maar de Schrift heeft alles in de macht van de zonde gelegd, zodat de belofte kon worden gegeven op grond van geloof in Jezus Christus, aan wie op Hem vertrouwen. 23 Voordat dit geloof kwam, werden we door de wet bewaakt; we leefden in gevangenschap tot het geloof geopenbaard zou worden. 24 Kortom, de wet hield ons onder toezicht totdat Christus kwam, opdat we rechtvaardig verklaard zouden worden op grond van geloof. 25 Maar nu het geloof gekomen is, staan we niet langer onder toezicht, 26 want door dit geloof bent u allen kinderen van God, in Christus Jezus. 27 U allen die door de doop één met Christus bent geworden, hebt u met Christus omkleed. 28 Er zijn geen Joden of Grieken meer, slaven of vrijen, mannen of vrouwen – u bent allen één in Christus Jezus. 29 En omdat u Christus toebehoort, bent u nakomelingen van Abraham, erfgenamen volgens de belofte.</a:t>
            </a:r>
          </a:p>
        </p:txBody>
      </p:sp>
    </p:spTree>
    <p:extLst>
      <p:ext uri="{BB962C8B-B14F-4D97-AF65-F5344CB8AC3E}">
        <p14:creationId xmlns:p14="http://schemas.microsoft.com/office/powerpoint/2010/main" val="712431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488144-E86F-6E60-2AB4-6921AB2FE990}"/>
              </a:ext>
            </a:extLst>
          </p:cNvPr>
          <p:cNvSpPr>
            <a:spLocks noGrp="1"/>
          </p:cNvSpPr>
          <p:nvPr>
            <p:ph type="title"/>
          </p:nvPr>
        </p:nvSpPr>
        <p:spPr/>
        <p:txBody>
          <a:bodyPr/>
          <a:lstStyle/>
          <a:p>
            <a:r>
              <a:rPr lang="nl-NL" dirty="0"/>
              <a:t>Galaten 3:21-4:7 (2/2)</a:t>
            </a:r>
          </a:p>
        </p:txBody>
      </p:sp>
      <p:sp>
        <p:nvSpPr>
          <p:cNvPr id="3" name="Tijdelijke aanduiding voor inhoud 2">
            <a:extLst>
              <a:ext uri="{FF2B5EF4-FFF2-40B4-BE49-F238E27FC236}">
                <a16:creationId xmlns:a16="http://schemas.microsoft.com/office/drawing/2014/main" id="{5CA27B90-268D-8C2B-89A1-7D08E2A8BB32}"/>
              </a:ext>
            </a:extLst>
          </p:cNvPr>
          <p:cNvSpPr>
            <a:spLocks noGrp="1"/>
          </p:cNvSpPr>
          <p:nvPr>
            <p:ph idx="1"/>
          </p:nvPr>
        </p:nvSpPr>
        <p:spPr/>
        <p:txBody>
          <a:bodyPr>
            <a:normAutofit lnSpcReduction="10000"/>
          </a:bodyPr>
          <a:lstStyle/>
          <a:p>
            <a:pPr marL="0" indent="0">
              <a:buNone/>
            </a:pPr>
            <a:r>
              <a:rPr lang="nl-NL" dirty="0"/>
              <a:t>1 Ik bedoel dit: Zolang een erfgenaam onmondig is, verschilt hij in niets van een slaaf, ook al is hij reeds de eigenaar van alles. 2 Hij staat onder voogdij en toezicht tot het door zijn vader vastgestelde tijdstip is gekomen. 3 Op dezelfde manier waren ook wij, toen we nog onmondig waren, als slaaf onderworpen aan de machten van de wereld. 4 Maar toen de bestemde tijd gekomen was, zond God zijn Zoon, geboren uit een vrouw en onderworpen aan de wet, 5 om ons, die aan de wet onderworpen waren, vrij te kopen opdat wij als kind aangenomen zouden worden. 6 En omdat u zijn kinderen bent, heeft God in ons hart de Geest van zijn Zoon gezonden, die ‘Abba, Vader’ roept. 7 U bent nu dus geen slaven meer, maar kinderen en als zodanig erfgenamen, dankzij God.</a:t>
            </a:r>
          </a:p>
        </p:txBody>
      </p:sp>
    </p:spTree>
    <p:extLst>
      <p:ext uri="{BB962C8B-B14F-4D97-AF65-F5344CB8AC3E}">
        <p14:creationId xmlns:p14="http://schemas.microsoft.com/office/powerpoint/2010/main" val="1176364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FEC578-B3AA-3AFD-1383-BEE9048990E3}"/>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E5BD659A-94DD-8427-347C-5D0899C65558}"/>
              </a:ext>
            </a:extLst>
          </p:cNvPr>
          <p:cNvSpPr>
            <a:spLocks noGrp="1"/>
          </p:cNvSpPr>
          <p:nvPr>
            <p:ph idx="1"/>
          </p:nvPr>
        </p:nvSpPr>
        <p:spPr/>
        <p:txBody>
          <a:bodyPr/>
          <a:lstStyle/>
          <a:p>
            <a:endParaRPr lang="nl-NL"/>
          </a:p>
        </p:txBody>
      </p:sp>
      <p:pic>
        <p:nvPicPr>
          <p:cNvPr id="5" name="Afbeelding 4">
            <a:extLst>
              <a:ext uri="{FF2B5EF4-FFF2-40B4-BE49-F238E27FC236}">
                <a16:creationId xmlns:a16="http://schemas.microsoft.com/office/drawing/2014/main" id="{F885EEE8-C9DF-75CD-9549-0229D4B9979B}"/>
              </a:ext>
            </a:extLst>
          </p:cNvPr>
          <p:cNvPicPr>
            <a:picLocks noChangeAspect="1"/>
          </p:cNvPicPr>
          <p:nvPr/>
        </p:nvPicPr>
        <p:blipFill>
          <a:blip r:embed="rId3"/>
          <a:stretch>
            <a:fillRect/>
          </a:stretch>
        </p:blipFill>
        <p:spPr>
          <a:xfrm>
            <a:off x="1731594" y="0"/>
            <a:ext cx="8728811" cy="6858000"/>
          </a:xfrm>
          <a:prstGeom prst="rect">
            <a:avLst/>
          </a:prstGeom>
        </p:spPr>
      </p:pic>
    </p:spTree>
    <p:extLst>
      <p:ext uri="{BB962C8B-B14F-4D97-AF65-F5344CB8AC3E}">
        <p14:creationId xmlns:p14="http://schemas.microsoft.com/office/powerpoint/2010/main" val="4253341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Tijdelijke aanduiding voor inhoud 4" descr="Afbeelding met zwart, gebouw, muur, raam&#10;&#10;Automatisch gegenereerde beschrijving">
            <a:extLst>
              <a:ext uri="{FF2B5EF4-FFF2-40B4-BE49-F238E27FC236}">
                <a16:creationId xmlns:a16="http://schemas.microsoft.com/office/drawing/2014/main" id="{EB8B6BD0-E5DD-9947-DAB0-142E2EE91EDB}"/>
              </a:ext>
            </a:extLst>
          </p:cNvPr>
          <p:cNvPicPr>
            <a:picLocks noGrp="1" noChangeAspect="1"/>
          </p:cNvPicPr>
          <p:nvPr>
            <p:ph idx="1"/>
          </p:nvPr>
        </p:nvPicPr>
        <p:blipFill rotWithShape="1">
          <a:blip r:embed="rId3"/>
          <a:srcRect l="2768" r="2765" b="2"/>
          <a:stretch/>
        </p:blipFill>
        <p:spPr>
          <a:xfrm>
            <a:off x="0" y="0"/>
            <a:ext cx="9669642" cy="6857990"/>
          </a:xfrm>
          <a:prstGeom prst="rect">
            <a:avLst/>
          </a:prstGeom>
        </p:spPr>
      </p:pic>
      <p:sp>
        <p:nvSpPr>
          <p:cNvPr id="33" name="Rectangle 32">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tx1"/>
              </a:gs>
              <a:gs pos="35000">
                <a:schemeClr val="tx1">
                  <a:alpha val="77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B32040D0-F856-0239-C914-EDA6CF2B300F}"/>
              </a:ext>
            </a:extLst>
          </p:cNvPr>
          <p:cNvSpPr>
            <a:spLocks noGrp="1"/>
          </p:cNvSpPr>
          <p:nvPr>
            <p:ph type="title"/>
          </p:nvPr>
        </p:nvSpPr>
        <p:spPr>
          <a:xfrm>
            <a:off x="2154478" y="4739249"/>
            <a:ext cx="6950334" cy="1273243"/>
          </a:xfrm>
          <a:noFill/>
        </p:spPr>
        <p:txBody>
          <a:bodyPr vert="horz" lIns="91440" tIns="45720" rIns="91440" bIns="45720" rtlCol="0" anchor="b">
            <a:normAutofit/>
          </a:bodyPr>
          <a:lstStyle/>
          <a:p>
            <a:r>
              <a:rPr lang="en-US" sz="3600">
                <a:solidFill>
                  <a:schemeClr val="bg1"/>
                </a:solidFill>
              </a:rPr>
              <a:t>Galaten</a:t>
            </a:r>
            <a:r>
              <a:rPr lang="en-US" sz="3600" dirty="0">
                <a:solidFill>
                  <a:schemeClr val="bg1"/>
                </a:solidFill>
              </a:rPr>
              <a:t>: </a:t>
            </a:r>
            <a:r>
              <a:rPr lang="en-US" sz="3600">
                <a:solidFill>
                  <a:schemeClr val="bg1"/>
                </a:solidFill>
              </a:rPr>
              <a:t>een</a:t>
            </a:r>
            <a:r>
              <a:rPr lang="en-US" sz="3600" dirty="0">
                <a:solidFill>
                  <a:schemeClr val="bg1"/>
                </a:solidFill>
              </a:rPr>
              <a:t> </a:t>
            </a:r>
            <a:r>
              <a:rPr lang="en-US" sz="3600">
                <a:solidFill>
                  <a:schemeClr val="bg1"/>
                </a:solidFill>
              </a:rPr>
              <a:t>gevangenisbrief</a:t>
            </a:r>
            <a:r>
              <a:rPr lang="en-US" sz="3600" dirty="0">
                <a:solidFill>
                  <a:schemeClr val="bg1"/>
                </a:solidFill>
              </a:rPr>
              <a:t>?</a:t>
            </a:r>
          </a:p>
        </p:txBody>
      </p:sp>
    </p:spTree>
    <p:extLst>
      <p:ext uri="{BB962C8B-B14F-4D97-AF65-F5344CB8AC3E}">
        <p14:creationId xmlns:p14="http://schemas.microsoft.com/office/powerpoint/2010/main" val="3523158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Tijdelijke aanduiding voor inhoud 4">
            <a:extLst>
              <a:ext uri="{FF2B5EF4-FFF2-40B4-BE49-F238E27FC236}">
                <a16:creationId xmlns:a16="http://schemas.microsoft.com/office/drawing/2014/main" id="{FC1FC0EE-7C1F-8341-476E-AC185E5604E9}"/>
              </a:ext>
            </a:extLst>
          </p:cNvPr>
          <p:cNvPicPr>
            <a:picLocks noGrp="1" noChangeAspect="1"/>
          </p:cNvPicPr>
          <p:nvPr>
            <p:ph idx="1"/>
          </p:nvPr>
        </p:nvPicPr>
        <p:blipFill rotWithShape="1">
          <a:blip r:embed="rId3"/>
          <a:srcRect l="8665" r="10966"/>
          <a:stretch/>
        </p:blipFill>
        <p:spPr>
          <a:xfrm>
            <a:off x="1" y="10"/>
            <a:ext cx="9669642" cy="6857990"/>
          </a:xfrm>
          <a:prstGeom prst="rect">
            <a:avLst/>
          </a:prstGeom>
        </p:spPr>
      </p:pic>
      <p:sp>
        <p:nvSpPr>
          <p:cNvPr id="19" name="Rectangle 18">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tx1"/>
              </a:gs>
              <a:gs pos="35000">
                <a:schemeClr val="tx1">
                  <a:alpha val="77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5BB592ED-93F6-014A-B6B3-48D3E759EE7C}"/>
              </a:ext>
            </a:extLst>
          </p:cNvPr>
          <p:cNvSpPr>
            <a:spLocks noGrp="1"/>
          </p:cNvSpPr>
          <p:nvPr>
            <p:ph type="title"/>
          </p:nvPr>
        </p:nvSpPr>
        <p:spPr>
          <a:xfrm>
            <a:off x="7935402" y="743447"/>
            <a:ext cx="3445765" cy="3692028"/>
          </a:xfrm>
          <a:noFill/>
        </p:spPr>
        <p:txBody>
          <a:bodyPr vert="horz" lIns="91440" tIns="45720" rIns="91440" bIns="45720" rtlCol="0" anchor="b">
            <a:normAutofit/>
          </a:bodyPr>
          <a:lstStyle/>
          <a:p>
            <a:r>
              <a:rPr lang="en-US" sz="5200">
                <a:solidFill>
                  <a:schemeClr val="bg1"/>
                </a:solidFill>
              </a:rPr>
              <a:t>De belofte</a:t>
            </a:r>
          </a:p>
        </p:txBody>
      </p:sp>
    </p:spTree>
    <p:extLst>
      <p:ext uri="{BB962C8B-B14F-4D97-AF65-F5344CB8AC3E}">
        <p14:creationId xmlns:p14="http://schemas.microsoft.com/office/powerpoint/2010/main" val="3452945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8D41CF8-5232-42BC-8D05-AFEDE21539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56"/>
            <a:ext cx="12192000" cy="6869256"/>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5">
            <a:extLst>
              <a:ext uri="{FF2B5EF4-FFF2-40B4-BE49-F238E27FC236}">
                <a16:creationId xmlns:a16="http://schemas.microsoft.com/office/drawing/2014/main" id="{49237091-E62C-4878-AA4C-0B9995ADB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28801"/>
            <a:ext cx="10515600" cy="436245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Afbeelding 8">
            <a:extLst>
              <a:ext uri="{FF2B5EF4-FFF2-40B4-BE49-F238E27FC236}">
                <a16:creationId xmlns:a16="http://schemas.microsoft.com/office/drawing/2014/main" id="{E8D3F599-A866-9127-03EF-BF6A2028EDCD}"/>
              </a:ext>
            </a:extLst>
          </p:cNvPr>
          <p:cNvPicPr>
            <a:picLocks noChangeAspect="1"/>
          </p:cNvPicPr>
          <p:nvPr/>
        </p:nvPicPr>
        <p:blipFill rotWithShape="1">
          <a:blip r:embed="rId3"/>
          <a:srcRect l="2456" r="1889" b="-5"/>
          <a:stretch/>
        </p:blipFill>
        <p:spPr>
          <a:xfrm>
            <a:off x="1157288" y="2324100"/>
            <a:ext cx="3951288" cy="3368675"/>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pic>
        <p:nvPicPr>
          <p:cNvPr id="5" name="Afbeelding 4">
            <a:extLst>
              <a:ext uri="{FF2B5EF4-FFF2-40B4-BE49-F238E27FC236}">
                <a16:creationId xmlns:a16="http://schemas.microsoft.com/office/drawing/2014/main" id="{CFD79492-932D-83DD-CDB2-6E099DC47C66}"/>
              </a:ext>
            </a:extLst>
          </p:cNvPr>
          <p:cNvPicPr>
            <a:picLocks noChangeAspect="1"/>
          </p:cNvPicPr>
          <p:nvPr/>
        </p:nvPicPr>
        <p:blipFill rotWithShape="1">
          <a:blip r:embed="rId4"/>
          <a:srcRect l="23810" r="4" b="4"/>
          <a:stretch/>
        </p:blipFill>
        <p:spPr>
          <a:xfrm>
            <a:off x="5176838" y="2324100"/>
            <a:ext cx="3673475" cy="3368675"/>
          </a:xfrm>
          <a:custGeom>
            <a:avLst/>
            <a:gdLst/>
            <a:ahLst/>
            <a:cxnLst/>
            <a:rect l="l" t="t" r="r" b="b"/>
            <a:pathLst>
              <a:path w="4030579" h="3703141">
                <a:moveTo>
                  <a:pt x="2015289" y="0"/>
                </a:moveTo>
                <a:cubicBezTo>
                  <a:pt x="3128303" y="0"/>
                  <a:pt x="4030579" y="902277"/>
                  <a:pt x="4030579" y="2015290"/>
                </a:cubicBezTo>
                <a:cubicBezTo>
                  <a:pt x="4030579" y="2710923"/>
                  <a:pt x="3678127" y="3324237"/>
                  <a:pt x="3142057" y="3686399"/>
                </a:cubicBezTo>
                <a:lnTo>
                  <a:pt x="3114499" y="3703141"/>
                </a:lnTo>
                <a:lnTo>
                  <a:pt x="916080" y="3703141"/>
                </a:lnTo>
                <a:lnTo>
                  <a:pt x="888522" y="3686399"/>
                </a:lnTo>
                <a:cubicBezTo>
                  <a:pt x="352452" y="3324237"/>
                  <a:pt x="0" y="2710923"/>
                  <a:pt x="0" y="2015290"/>
                </a:cubicBezTo>
                <a:cubicBezTo>
                  <a:pt x="0" y="902277"/>
                  <a:pt x="902277" y="0"/>
                  <a:pt x="2015289" y="0"/>
                </a:cubicBezTo>
                <a:close/>
              </a:path>
            </a:pathLst>
          </a:custGeom>
        </p:spPr>
      </p:pic>
      <p:pic>
        <p:nvPicPr>
          <p:cNvPr id="7" name="Afbeelding 6">
            <a:extLst>
              <a:ext uri="{FF2B5EF4-FFF2-40B4-BE49-F238E27FC236}">
                <a16:creationId xmlns:a16="http://schemas.microsoft.com/office/drawing/2014/main" id="{D6C2FD4A-05FC-46DC-2902-EF3E678D2028}"/>
              </a:ext>
            </a:extLst>
          </p:cNvPr>
          <p:cNvPicPr>
            <a:picLocks noChangeAspect="1"/>
          </p:cNvPicPr>
          <p:nvPr/>
        </p:nvPicPr>
        <p:blipFill rotWithShape="1">
          <a:blip r:embed="rId5"/>
          <a:srcRect t="2419"/>
          <a:stretch/>
        </p:blipFill>
        <p:spPr>
          <a:xfrm>
            <a:off x="8918575" y="2324100"/>
            <a:ext cx="2114550" cy="3368675"/>
          </a:xfrm>
          <a:custGeom>
            <a:avLst/>
            <a:gdLst/>
            <a:ahLst/>
            <a:cxnLst/>
            <a:rect l="l" t="t" r="r" b="b"/>
            <a:pathLst>
              <a:path w="2258539" h="3554668">
                <a:moveTo>
                  <a:pt x="1777334" y="0"/>
                </a:moveTo>
                <a:cubicBezTo>
                  <a:pt x="1900033" y="0"/>
                  <a:pt x="2019829" y="12434"/>
                  <a:pt x="2135529" y="36109"/>
                </a:cubicBezTo>
                <a:lnTo>
                  <a:pt x="2258539" y="67738"/>
                </a:lnTo>
                <a:lnTo>
                  <a:pt x="2258539" y="3486930"/>
                </a:lnTo>
                <a:lnTo>
                  <a:pt x="2135529" y="3518559"/>
                </a:lnTo>
                <a:cubicBezTo>
                  <a:pt x="2019829" y="3542235"/>
                  <a:pt x="1900033" y="3554668"/>
                  <a:pt x="1777334" y="3554668"/>
                </a:cubicBezTo>
                <a:cubicBezTo>
                  <a:pt x="795739" y="3554668"/>
                  <a:pt x="0" y="2758929"/>
                  <a:pt x="0" y="1777334"/>
                </a:cubicBezTo>
                <a:cubicBezTo>
                  <a:pt x="0" y="795740"/>
                  <a:pt x="795739" y="0"/>
                  <a:pt x="1777334" y="0"/>
                </a:cubicBezTo>
                <a:close/>
              </a:path>
            </a:pathLst>
          </a:custGeom>
        </p:spPr>
      </p:pic>
      <p:sp>
        <p:nvSpPr>
          <p:cNvPr id="2" name="Titel 1">
            <a:extLst>
              <a:ext uri="{FF2B5EF4-FFF2-40B4-BE49-F238E27FC236}">
                <a16:creationId xmlns:a16="http://schemas.microsoft.com/office/drawing/2014/main" id="{73650506-1961-5FE9-1AB7-4A45997490AC}"/>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kern="1200">
                <a:solidFill>
                  <a:schemeClr val="tx1"/>
                </a:solidFill>
                <a:latin typeface="+mj-lt"/>
                <a:ea typeface="+mj-ea"/>
                <a:cs typeface="+mj-cs"/>
              </a:rPr>
              <a:t>De wet: </a:t>
            </a:r>
          </a:p>
        </p:txBody>
      </p:sp>
    </p:spTree>
    <p:extLst>
      <p:ext uri="{BB962C8B-B14F-4D97-AF65-F5344CB8AC3E}">
        <p14:creationId xmlns:p14="http://schemas.microsoft.com/office/powerpoint/2010/main" val="2592621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44B4D4-9AD3-9489-C1DE-AEF500E8DD1F}"/>
              </a:ext>
            </a:extLst>
          </p:cNvPr>
          <p:cNvSpPr>
            <a:spLocks noGrp="1"/>
          </p:cNvSpPr>
          <p:nvPr>
            <p:ph type="title"/>
          </p:nvPr>
        </p:nvSpPr>
        <p:spPr/>
        <p:txBody>
          <a:bodyPr/>
          <a:lstStyle/>
          <a:p>
            <a:r>
              <a:rPr lang="nl-NL" dirty="0"/>
              <a:t>Het evangelie: Je bent zoon (m/v) van God!</a:t>
            </a:r>
          </a:p>
        </p:txBody>
      </p:sp>
      <p:sp>
        <p:nvSpPr>
          <p:cNvPr id="3" name="Tijdelijke aanduiding voor inhoud 2">
            <a:extLst>
              <a:ext uri="{FF2B5EF4-FFF2-40B4-BE49-F238E27FC236}">
                <a16:creationId xmlns:a16="http://schemas.microsoft.com/office/drawing/2014/main" id="{60371328-EFA1-F559-E5A5-89D6755718BA}"/>
              </a:ext>
            </a:extLst>
          </p:cNvPr>
          <p:cNvSpPr>
            <a:spLocks noGrp="1"/>
          </p:cNvSpPr>
          <p:nvPr>
            <p:ph idx="1"/>
          </p:nvPr>
        </p:nvSpPr>
        <p:spPr/>
        <p:txBody>
          <a:bodyPr>
            <a:noAutofit/>
          </a:bodyPr>
          <a:lstStyle/>
          <a:p>
            <a:r>
              <a:rPr lang="nl-NL" sz="2200" dirty="0"/>
              <a:t>Efezeziërs1:4-6 4In Christus immers heeft God, voordat de wereld gegrondvest werd, ons uitgekozen om heilig en zuiver voor Hem te staan, en vol liefde 5 heeft Hij ons naar zijn wil en verlangen voorbestemd om door Jezus Christus zijn kinderen te worden, 6 tot eer van de grootheid van Gods genade, ons geschonken in zijn geliefde Zoon. [“</a:t>
            </a:r>
            <a:r>
              <a:rPr lang="nl-NL" sz="2200" b="1" dirty="0">
                <a:solidFill>
                  <a:srgbClr val="FF0000"/>
                </a:solidFill>
              </a:rPr>
              <a:t>tot het </a:t>
            </a:r>
            <a:r>
              <a:rPr lang="nl-NL" sz="2200" b="1" dirty="0" err="1">
                <a:solidFill>
                  <a:srgbClr val="FF0000"/>
                </a:solidFill>
              </a:rPr>
              <a:t>zoonschap</a:t>
            </a:r>
            <a:r>
              <a:rPr lang="nl-NL" sz="2200" b="1" dirty="0">
                <a:solidFill>
                  <a:srgbClr val="FF0000"/>
                </a:solidFill>
              </a:rPr>
              <a:t> voor zichzelf bestemd</a:t>
            </a:r>
            <a:r>
              <a:rPr lang="nl-NL" sz="2200" dirty="0"/>
              <a:t>”]</a:t>
            </a:r>
          </a:p>
          <a:p>
            <a:r>
              <a:rPr lang="nl-NL" sz="2200" dirty="0"/>
              <a:t>Romeinen 8:12-15: Broeders en zusters, we zijn dus niet langer gebonden aan het aardse, om volgens aardse maatstaven te leven. 13 Als u wel zo leeft, zult u zeker sterven. Als u echter uw zondige praktijken doodt door de Geest, zult u leven. 14 </a:t>
            </a:r>
            <a:r>
              <a:rPr lang="nl-NL" sz="2200" b="1" dirty="0">
                <a:solidFill>
                  <a:srgbClr val="FF0000"/>
                </a:solidFill>
              </a:rPr>
              <a:t>Allen die door de Geest van God worden geleid, zijn kinderen van God. </a:t>
            </a:r>
            <a:r>
              <a:rPr lang="nl-NL" sz="2200" dirty="0"/>
              <a:t>15 U hebt de Geest niet ontvangen om opnieuw als slaven in angst te leven, u hebt de Geest ontvangen om Gods kinderen te worden – door Hem roepen wij God aan met ‘Abba, Vader’. </a:t>
            </a:r>
          </a:p>
        </p:txBody>
      </p:sp>
    </p:spTree>
    <p:extLst>
      <p:ext uri="{BB962C8B-B14F-4D97-AF65-F5344CB8AC3E}">
        <p14:creationId xmlns:p14="http://schemas.microsoft.com/office/powerpoint/2010/main" val="3646556548"/>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267</TotalTime>
  <Words>2581</Words>
  <Application>Microsoft Office PowerPoint</Application>
  <PresentationFormat>Breedbeeld</PresentationFormat>
  <Paragraphs>177</Paragraphs>
  <Slides>14</Slides>
  <Notes>13</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14</vt:i4>
      </vt:variant>
    </vt:vector>
  </HeadingPairs>
  <TitlesOfParts>
    <vt:vector size="19" baseType="lpstr">
      <vt:lpstr>Aptos</vt:lpstr>
      <vt:lpstr>Aptos Display</vt:lpstr>
      <vt:lpstr>Arial</vt:lpstr>
      <vt:lpstr>Calibri</vt:lpstr>
      <vt:lpstr>Kantoorthema</vt:lpstr>
      <vt:lpstr>Slaaf of Zoon</vt:lpstr>
      <vt:lpstr>PowerPoint-presentatie</vt:lpstr>
      <vt:lpstr>Galaten 3:21-4:7 (1/2)</vt:lpstr>
      <vt:lpstr>Galaten 3:21-4:7 (2/2)</vt:lpstr>
      <vt:lpstr>PowerPoint-presentatie</vt:lpstr>
      <vt:lpstr>Galaten: een gevangenisbrief?</vt:lpstr>
      <vt:lpstr>De belofte</vt:lpstr>
      <vt:lpstr>De wet: </vt:lpstr>
      <vt:lpstr>Het evangelie: Je bent zoon (m/v) van God!</vt:lpstr>
      <vt:lpstr>Je hebt Christus aangedaan!</vt:lpstr>
      <vt:lpstr>Joods gebed, eerste eeuw</vt:lpstr>
      <vt:lpstr>Wij zijn zonen (m/v)</vt:lpstr>
      <vt:lpstr>Wij zijn zonen (m/v)</vt:lpstr>
      <vt:lpstr>Wil je slaaf of zoon zijn?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Slaaf of Zoon</dc:title>
  <dc:creator>Sytse de Jonge</dc:creator>
  <cp:lastModifiedBy>Sytse de Jonge</cp:lastModifiedBy>
  <cp:revision>3</cp:revision>
  <cp:lastPrinted>2024-04-06T11:40:37Z</cp:lastPrinted>
  <dcterms:created xsi:type="dcterms:W3CDTF">2024-04-06T08:32:07Z</dcterms:created>
  <dcterms:modified xsi:type="dcterms:W3CDTF">2024-04-21T05:49:26Z</dcterms:modified>
</cp:coreProperties>
</file>