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646" r:id="rId2"/>
    <p:sldId id="583" r:id="rId3"/>
    <p:sldId id="674" r:id="rId4"/>
    <p:sldId id="673" r:id="rId5"/>
    <p:sldId id="672" r:id="rId6"/>
    <p:sldId id="670" r:id="rId7"/>
    <p:sldId id="650" r:id="rId8"/>
    <p:sldId id="651" r:id="rId9"/>
    <p:sldId id="652" r:id="rId10"/>
    <p:sldId id="669" r:id="rId11"/>
    <p:sldId id="654" r:id="rId12"/>
    <p:sldId id="655" r:id="rId13"/>
    <p:sldId id="667" r:id="rId14"/>
    <p:sldId id="668" r:id="rId15"/>
    <p:sldId id="675" r:id="rId16"/>
    <p:sldId id="605" r:id="rId17"/>
    <p:sldId id="606" r:id="rId18"/>
    <p:sldId id="611" r:id="rId19"/>
    <p:sldId id="666" r:id="rId20"/>
    <p:sldId id="610" r:id="rId21"/>
    <p:sldId id="612" r:id="rId22"/>
    <p:sldId id="613" r:id="rId23"/>
    <p:sldId id="63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76" autoAdjust="0"/>
    <p:restoredTop sz="94719"/>
  </p:normalViewPr>
  <p:slideViewPr>
    <p:cSldViewPr snapToGrid="0" snapToObjects="1">
      <p:cViewPr varScale="1">
        <p:scale>
          <a:sx n="152" d="100"/>
          <a:sy n="152" d="100"/>
        </p:scale>
        <p:origin x="1872" y="168"/>
      </p:cViewPr>
      <p:guideLst>
        <p:guide orient="horz" pos="2160"/>
        <p:guide pos="2880"/>
      </p:guideLst>
    </p:cSldViewPr>
  </p:slideViewPr>
  <p:notesTextViewPr>
    <p:cViewPr>
      <p:scale>
        <a:sx n="100" d="100"/>
        <a:sy n="100" d="100"/>
      </p:scale>
      <p:origin x="0" y="0"/>
    </p:cViewPr>
  </p:notesTextViewPr>
  <p:sorterViewPr>
    <p:cViewPr>
      <p:scale>
        <a:sx n="1" d="1"/>
        <a:sy n="1" d="1"/>
      </p:scale>
      <p:origin x="0" y="23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D0210D-5FFF-144F-BDA4-19402965B7E7}" type="datetimeFigureOut">
              <a:rPr lang="en-US" smtClean="0"/>
              <a:t>3/30/24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BF0508-0A00-3F4F-B5C0-F4B683CC85BC}" type="slidenum">
              <a:rPr lang="en-US" smtClean="0"/>
              <a:t>‹#›</a:t>
            </a:fld>
            <a:endParaRPr lang="en-US"/>
          </a:p>
        </p:txBody>
      </p:sp>
    </p:spTree>
    <p:extLst>
      <p:ext uri="{BB962C8B-B14F-4D97-AF65-F5344CB8AC3E}">
        <p14:creationId xmlns:p14="http://schemas.microsoft.com/office/powerpoint/2010/main" val="31780095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B581629-0E52-DE43-9290-FE7A6197F662}"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1044907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B581629-0E52-DE43-9290-FE7A6197F662}"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242511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B581629-0E52-DE43-9290-FE7A6197F662}"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3653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B581629-0E52-DE43-9290-FE7A6197F662}"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94972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B581629-0E52-DE43-9290-FE7A6197F662}" type="datetimeFigureOut">
              <a:rPr lang="en-US" smtClean="0"/>
              <a:t>3/30/24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65664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B581629-0E52-DE43-9290-FE7A6197F662}" type="datetimeFigureOut">
              <a:rPr lang="en-US" smtClean="0"/>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825524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B581629-0E52-DE43-9290-FE7A6197F662}" type="datetimeFigureOut">
              <a:rPr lang="en-US" smtClean="0"/>
              <a:t>3/30/24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4019622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B581629-0E52-DE43-9290-FE7A6197F662}" type="datetimeFigureOut">
              <a:rPr lang="en-US" smtClean="0"/>
              <a:t>3/30/24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762791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81629-0E52-DE43-9290-FE7A6197F662}" type="datetimeFigureOut">
              <a:rPr lang="en-US" smtClean="0"/>
              <a:t>3/30/24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399101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B581629-0E52-DE43-9290-FE7A6197F662}" type="datetimeFigureOut">
              <a:rPr lang="en-US" smtClean="0"/>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337638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B581629-0E52-DE43-9290-FE7A6197F662}" type="datetimeFigureOut">
              <a:rPr lang="en-US" smtClean="0"/>
              <a:t>3/30/24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65185-7C07-2B4F-B7D7-B082B1975731}" type="slidenum">
              <a:rPr lang="en-US" smtClean="0"/>
              <a:t>‹#›</a:t>
            </a:fld>
            <a:endParaRPr lang="en-US"/>
          </a:p>
        </p:txBody>
      </p:sp>
    </p:spTree>
    <p:extLst>
      <p:ext uri="{BB962C8B-B14F-4D97-AF65-F5344CB8AC3E}">
        <p14:creationId xmlns:p14="http://schemas.microsoft.com/office/powerpoint/2010/main" val="316983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81629-0E52-DE43-9290-FE7A6197F662}" type="datetimeFigureOut">
              <a:rPr lang="en-US" smtClean="0"/>
              <a:t>3/30/24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65185-7C07-2B4F-B7D7-B082B1975731}" type="slidenum">
              <a:rPr lang="en-US" smtClean="0"/>
              <a:t>‹#›</a:t>
            </a:fld>
            <a:endParaRPr lang="en-US"/>
          </a:p>
        </p:txBody>
      </p:sp>
    </p:spTree>
    <p:extLst>
      <p:ext uri="{BB962C8B-B14F-4D97-AF65-F5344CB8AC3E}">
        <p14:creationId xmlns:p14="http://schemas.microsoft.com/office/powerpoint/2010/main" val="1518274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736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6747" b="3785"/>
          <a:stretch/>
        </p:blipFill>
        <p:spPr>
          <a:xfrm>
            <a:off x="314325" y="1600200"/>
            <a:ext cx="8686800" cy="4525963"/>
          </a:xfrm>
        </p:spPr>
      </p:pic>
      <p:sp>
        <p:nvSpPr>
          <p:cNvPr id="5" name="Title 1"/>
          <p:cNvSpPr txBox="1">
            <a:spLocks/>
          </p:cNvSpPr>
          <p:nvPr/>
        </p:nvSpPr>
        <p:spPr>
          <a:xfrm>
            <a:off x="609600" y="3574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000090"/>
                </a:solidFill>
              </a:rPr>
              <a:t>Pasen</a:t>
            </a:r>
            <a:r>
              <a:rPr lang="en-US" b="1" dirty="0">
                <a:solidFill>
                  <a:srgbClr val="000090"/>
                </a:solidFill>
              </a:rPr>
              <a:t> 2024</a:t>
            </a:r>
          </a:p>
        </p:txBody>
      </p:sp>
    </p:spTree>
    <p:extLst>
      <p:ext uri="{BB962C8B-B14F-4D97-AF65-F5344CB8AC3E}">
        <p14:creationId xmlns:p14="http://schemas.microsoft.com/office/powerpoint/2010/main" val="258060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BFD53D8D-3DA0-18B8-BFCE-A396A64A209E}"/>
              </a:ext>
            </a:extLst>
          </p:cNvPr>
          <p:cNvPicPr>
            <a:picLocks noGrp="1" noChangeAspect="1"/>
          </p:cNvPicPr>
          <p:nvPr>
            <p:ph idx="1"/>
          </p:nvPr>
        </p:nvPicPr>
        <p:blipFill>
          <a:blip r:embed="rId2"/>
          <a:stretch>
            <a:fillRect/>
          </a:stretch>
        </p:blipFill>
        <p:spPr>
          <a:xfrm>
            <a:off x="-107030" y="332333"/>
            <a:ext cx="9358059" cy="6226845"/>
          </a:xfrm>
        </p:spPr>
      </p:pic>
    </p:spTree>
    <p:extLst>
      <p:ext uri="{BB962C8B-B14F-4D97-AF65-F5344CB8AC3E}">
        <p14:creationId xmlns:p14="http://schemas.microsoft.com/office/powerpoint/2010/main" val="100294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oembollen-planten-07.jpeg"/>
          <p:cNvPicPr>
            <a:picLocks noGrp="1" noChangeAspect="1"/>
          </p:cNvPicPr>
          <p:nvPr>
            <p:ph idx="1"/>
          </p:nvPr>
        </p:nvPicPr>
        <p:blipFill>
          <a:blip r:embed="rId2">
            <a:extLst>
              <a:ext uri="{28A0092B-C50C-407E-A947-70E740481C1C}">
                <a14:useLocalDpi xmlns:a14="http://schemas.microsoft.com/office/drawing/2010/main" val="0"/>
              </a:ext>
            </a:extLst>
          </a:blip>
          <a:srcRect t="10911" b="10911"/>
          <a:stretch>
            <a:fillRect/>
          </a:stretch>
        </p:blipFill>
        <p:spPr>
          <a:xfrm>
            <a:off x="314325" y="1600200"/>
            <a:ext cx="8686800" cy="4525963"/>
          </a:xfr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137404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13-Ranunculus-bollen.jpeg"/>
          <p:cNvPicPr>
            <a:picLocks noGrp="1" noChangeAspect="1"/>
          </p:cNvPicPr>
          <p:nvPr>
            <p:ph idx="1"/>
          </p:nvPr>
        </p:nvPicPr>
        <p:blipFill>
          <a:blip r:embed="rId2">
            <a:extLst>
              <a:ext uri="{28A0092B-C50C-407E-A947-70E740481C1C}">
                <a14:useLocalDpi xmlns:a14="http://schemas.microsoft.com/office/drawing/2010/main" val="0"/>
              </a:ext>
            </a:extLst>
          </a:blip>
          <a:srcRect t="23949" b="23949"/>
          <a:stretch>
            <a:fillRect/>
          </a:stretch>
        </p:blipFill>
        <p:spPr>
          <a:xfrm>
            <a:off x="314325" y="1600200"/>
            <a:ext cx="8686800" cy="4525963"/>
          </a:xfr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67241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DSC00017.jpg"/>
          <p:cNvPicPr>
            <a:picLocks noGrp="1" noChangeAspect="1"/>
          </p:cNvPicPr>
          <p:nvPr>
            <p:ph idx="1"/>
          </p:nvPr>
        </p:nvPicPr>
        <p:blipFill>
          <a:blip r:embed="rId2">
            <a:extLst>
              <a:ext uri="{28A0092B-C50C-407E-A947-70E740481C1C}">
                <a14:useLocalDpi xmlns:a14="http://schemas.microsoft.com/office/drawing/2010/main" val="0"/>
              </a:ext>
            </a:extLst>
          </a:blip>
          <a:srcRect t="8737" b="8737"/>
          <a:stretch>
            <a:fillRect/>
          </a:stretch>
        </p:blipFill>
        <p:spPr>
          <a:xfrm>
            <a:off x="0" y="1217653"/>
            <a:ext cx="9146595" cy="5030275"/>
          </a:xfrm>
        </p:spPr>
      </p:pic>
    </p:spTree>
    <p:extLst>
      <p:ext uri="{BB962C8B-B14F-4D97-AF65-F5344CB8AC3E}">
        <p14:creationId xmlns:p14="http://schemas.microsoft.com/office/powerpoint/2010/main" val="414298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272 copy.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617933" y="626221"/>
            <a:ext cx="10348519" cy="5691287"/>
          </a:xfrm>
        </p:spPr>
      </p:pic>
    </p:spTree>
    <p:extLst>
      <p:ext uri="{BB962C8B-B14F-4D97-AF65-F5344CB8AC3E}">
        <p14:creationId xmlns:p14="http://schemas.microsoft.com/office/powerpoint/2010/main" val="402480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01877"/>
            <a:ext cx="8229600" cy="1143000"/>
          </a:xfrm>
        </p:spPr>
        <p:txBody>
          <a:bodyPr>
            <a:normAutofit/>
          </a:bodyPr>
          <a:lstStyle/>
          <a:p>
            <a:r>
              <a:rPr lang="en-US" b="1" dirty="0" err="1">
                <a:solidFill>
                  <a:srgbClr val="000090"/>
                </a:solidFill>
              </a:rPr>
              <a:t>Eerste</a:t>
            </a:r>
            <a:r>
              <a:rPr lang="en-US" b="1" dirty="0">
                <a:solidFill>
                  <a:srgbClr val="000090"/>
                </a:solidFill>
              </a:rPr>
              <a:t> </a:t>
            </a:r>
            <a:r>
              <a:rPr lang="en-US" b="1" dirty="0" err="1">
                <a:solidFill>
                  <a:srgbClr val="000090"/>
                </a:solidFill>
              </a:rPr>
              <a:t>tulpen</a:t>
            </a:r>
            <a:endParaRPr lang="en-US" b="1" dirty="0">
              <a:solidFill>
                <a:srgbClr val="000090"/>
              </a:solidFill>
            </a:endParaRPr>
          </a:p>
        </p:txBody>
      </p:sp>
      <p:pic>
        <p:nvPicPr>
          <p:cNvPr id="7" name="Content Placeholder 6">
            <a:extLst>
              <a:ext uri="{FF2B5EF4-FFF2-40B4-BE49-F238E27FC236}">
                <a16:creationId xmlns:a16="http://schemas.microsoft.com/office/drawing/2014/main" id="{D66058F8-0F77-C09E-AAF4-9F0838C3FC0E}"/>
              </a:ext>
            </a:extLst>
          </p:cNvPr>
          <p:cNvPicPr>
            <a:picLocks noGrp="1" noChangeAspect="1"/>
          </p:cNvPicPr>
          <p:nvPr>
            <p:ph idx="1"/>
          </p:nvPr>
        </p:nvPicPr>
        <p:blipFill>
          <a:blip r:embed="rId2"/>
          <a:stretch>
            <a:fillRect/>
          </a:stretch>
        </p:blipFill>
        <p:spPr>
          <a:xfrm>
            <a:off x="258820" y="867015"/>
            <a:ext cx="8626360" cy="5739973"/>
          </a:xfrm>
        </p:spPr>
      </p:pic>
    </p:spTree>
    <p:extLst>
      <p:ext uri="{BB962C8B-B14F-4D97-AF65-F5344CB8AC3E}">
        <p14:creationId xmlns:p14="http://schemas.microsoft.com/office/powerpoint/2010/main" val="95992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egraafplaats-in-Nederland.jpeg"/>
          <p:cNvPicPr>
            <a:picLocks noGrp="1" noChangeAspect="1"/>
          </p:cNvPicPr>
          <p:nvPr>
            <p:ph idx="1"/>
          </p:nvPr>
        </p:nvPicPr>
        <p:blipFill>
          <a:blip r:embed="rId2">
            <a:extLst>
              <a:ext uri="{28A0092B-C50C-407E-A947-70E740481C1C}">
                <a14:useLocalDpi xmlns:a14="http://schemas.microsoft.com/office/drawing/2010/main" val="0"/>
              </a:ext>
            </a:extLst>
          </a:blip>
          <a:srcRect t="5489" b="5489"/>
          <a:stretch>
            <a:fillRect/>
          </a:stretch>
        </p:blipFill>
        <p:spPr>
          <a:xfrm>
            <a:off x="314325" y="1600200"/>
            <a:ext cx="8686800" cy="4525963"/>
          </a:xfrm>
        </p:spPr>
      </p:pic>
      <p:sp>
        <p:nvSpPr>
          <p:cNvPr id="6" name="Title 1"/>
          <p:cNvSpPr>
            <a:spLocks noGrp="1"/>
          </p:cNvSpPr>
          <p:nvPr>
            <p:ph type="title"/>
          </p:nvPr>
        </p:nvSpPr>
        <p:spPr>
          <a:xfrm>
            <a:off x="457200" y="274638"/>
            <a:ext cx="8229600" cy="1143000"/>
          </a:xfrm>
        </p:spPr>
        <p:txBody>
          <a:bodyPr>
            <a:normAutofit/>
          </a:bodyPr>
          <a:lstStyle/>
          <a:p>
            <a:r>
              <a:rPr lang="en-US" b="1" dirty="0" err="1">
                <a:solidFill>
                  <a:srgbClr val="000090"/>
                </a:solidFill>
              </a:rPr>
              <a:t>Begraven</a:t>
            </a:r>
            <a:endParaRPr lang="en-US" b="1" dirty="0">
              <a:solidFill>
                <a:srgbClr val="000090"/>
              </a:solidFill>
            </a:endParaRPr>
          </a:p>
        </p:txBody>
      </p:sp>
    </p:spTree>
    <p:extLst>
      <p:ext uri="{BB962C8B-B14F-4D97-AF65-F5344CB8AC3E}">
        <p14:creationId xmlns:p14="http://schemas.microsoft.com/office/powerpoint/2010/main" val="283222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600200"/>
            <a:ext cx="8686800" cy="4525963"/>
          </a:xfrm>
        </p:spPr>
        <p:txBody>
          <a:bodyPr>
            <a:normAutofit/>
          </a:bodyPr>
          <a:lstStyle/>
          <a:p>
            <a:pPr marL="0" indent="0">
              <a:buNone/>
            </a:pPr>
            <a:r>
              <a:rPr lang="nl-NL" sz="2400" i="1" dirty="0" err="1"/>
              <a:t>Rom</a:t>
            </a:r>
            <a:r>
              <a:rPr lang="nl-NL" sz="2400" i="1" dirty="0"/>
              <a:t> 5:12</a:t>
            </a:r>
            <a:endParaRPr lang="en-US" sz="2400" dirty="0"/>
          </a:p>
          <a:p>
            <a:pPr marL="0" indent="0">
              <a:buNone/>
            </a:pPr>
            <a:r>
              <a:rPr lang="nl-NL" sz="2400" i="1" dirty="0"/>
              <a:t>Daarom, zoals door één mens de zonde in de wereld is gekomen en door de zonde de dood, en de dood voor ieder mens is gekomen omdat ieder mens heeft gezondigd.</a:t>
            </a:r>
          </a:p>
          <a:p>
            <a:pPr marL="0" indent="0">
              <a:buNone/>
            </a:pPr>
            <a:endParaRPr lang="nl-NL" sz="2400" i="1" dirty="0"/>
          </a:p>
          <a:p>
            <a:pPr marL="0" indent="0">
              <a:buNone/>
            </a:pPr>
            <a:r>
              <a:rPr lang="nl-NL" sz="2400" i="1" dirty="0"/>
              <a:t>Luk 23:40,41</a:t>
            </a:r>
            <a:endParaRPr lang="en-US" sz="2400" dirty="0"/>
          </a:p>
          <a:p>
            <a:pPr marL="0" indent="0">
              <a:buNone/>
            </a:pPr>
            <a:r>
              <a:rPr lang="nl-NL" sz="2400" i="1" dirty="0"/>
              <a:t>Maar de ander wees hem terecht met de woorden: ‘Heb jij dan zelfs geen ontzag voor God nu je dezelfde straf ondergaat? Wij worden terecht gestraft: het is ons verdiende loon. Maar die man heeft niets verkeerds gedaan.’</a:t>
            </a:r>
            <a:endParaRPr lang="en-US" sz="2400" dirty="0"/>
          </a:p>
          <a:p>
            <a:pPr marL="0" indent="0">
              <a:buNone/>
            </a:pPr>
            <a:endParaRPr lang="en-US" sz="2400" dirty="0"/>
          </a:p>
        </p:txBody>
      </p:sp>
      <p:sp>
        <p:nvSpPr>
          <p:cNvPr id="5" name="Title 1"/>
          <p:cNvSpPr>
            <a:spLocks noGrp="1"/>
          </p:cNvSpPr>
          <p:nvPr>
            <p:ph type="title"/>
          </p:nvPr>
        </p:nvSpPr>
        <p:spPr>
          <a:xfrm>
            <a:off x="457200" y="274638"/>
            <a:ext cx="8229600" cy="1143000"/>
          </a:xfrm>
        </p:spPr>
        <p:txBody>
          <a:bodyPr>
            <a:normAutofit/>
          </a:bodyPr>
          <a:lstStyle/>
          <a:p>
            <a:r>
              <a:rPr lang="en-US" b="1" dirty="0" err="1">
                <a:solidFill>
                  <a:srgbClr val="000090"/>
                </a:solidFill>
              </a:rPr>
              <a:t>Zonde</a:t>
            </a:r>
            <a:r>
              <a:rPr lang="en-US" b="1" dirty="0">
                <a:solidFill>
                  <a:srgbClr val="000090"/>
                </a:solidFill>
              </a:rPr>
              <a:t> en </a:t>
            </a:r>
            <a:r>
              <a:rPr lang="en-US" b="1" dirty="0" err="1">
                <a:solidFill>
                  <a:srgbClr val="000090"/>
                </a:solidFill>
              </a:rPr>
              <a:t>dood</a:t>
            </a:r>
            <a:endParaRPr lang="en-US" b="1" dirty="0">
              <a:solidFill>
                <a:srgbClr val="000090"/>
              </a:solidFill>
            </a:endParaRPr>
          </a:p>
        </p:txBody>
      </p:sp>
    </p:spTree>
    <p:extLst>
      <p:ext uri="{BB962C8B-B14F-4D97-AF65-F5344CB8AC3E}">
        <p14:creationId xmlns:p14="http://schemas.microsoft.com/office/powerpoint/2010/main" val="283222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77632"/>
            <a:ext cx="8229600" cy="1143000"/>
          </a:xfrm>
        </p:spPr>
        <p:txBody>
          <a:bodyPr>
            <a:normAutofit/>
          </a:bodyPr>
          <a:lstStyle/>
          <a:p>
            <a:r>
              <a:rPr lang="en-US" b="1" dirty="0" err="1">
                <a:solidFill>
                  <a:srgbClr val="000090"/>
                </a:solidFill>
              </a:rPr>
              <a:t>Matthäus</a:t>
            </a:r>
            <a:r>
              <a:rPr lang="en-US" b="1" dirty="0">
                <a:solidFill>
                  <a:srgbClr val="000090"/>
                </a:solidFill>
              </a:rPr>
              <a:t> Passion</a:t>
            </a:r>
          </a:p>
        </p:txBody>
      </p:sp>
      <p:sp>
        <p:nvSpPr>
          <p:cNvPr id="5" name="Rectangle 4"/>
          <p:cNvSpPr/>
          <p:nvPr/>
        </p:nvSpPr>
        <p:spPr>
          <a:xfrm>
            <a:off x="90244" y="951945"/>
            <a:ext cx="9093442" cy="5632312"/>
          </a:xfrm>
          <a:prstGeom prst="rect">
            <a:avLst/>
          </a:prstGeom>
        </p:spPr>
        <p:txBody>
          <a:bodyPr wrap="square">
            <a:spAutoFit/>
          </a:bodyPr>
          <a:lstStyle/>
          <a:p>
            <a:r>
              <a:rPr lang="en-US" dirty="0"/>
              <a:t>Der </a:t>
            </a:r>
            <a:r>
              <a:rPr lang="en-US" dirty="0" err="1"/>
              <a:t>Landpfleger</a:t>
            </a:r>
            <a:r>
              <a:rPr lang="en-US" dirty="0"/>
              <a:t> </a:t>
            </a:r>
            <a:r>
              <a:rPr lang="en-US" dirty="0" err="1"/>
              <a:t>sagte</a:t>
            </a:r>
            <a:r>
              <a:rPr lang="en-US" dirty="0"/>
              <a:t>:</a:t>
            </a:r>
          </a:p>
          <a:p>
            <a:r>
              <a:rPr lang="en-US" dirty="0"/>
              <a:t>Was hat </a:t>
            </a:r>
            <a:r>
              <a:rPr lang="en-US" dirty="0" err="1"/>
              <a:t>er</a:t>
            </a:r>
            <a:r>
              <a:rPr lang="en-US" dirty="0"/>
              <a:t> </a:t>
            </a:r>
            <a:r>
              <a:rPr lang="en-US" dirty="0" err="1"/>
              <a:t>denn</a:t>
            </a:r>
            <a:r>
              <a:rPr lang="en-US" dirty="0"/>
              <a:t> </a:t>
            </a:r>
            <a:r>
              <a:rPr lang="en-US" dirty="0" err="1"/>
              <a:t>Übels</a:t>
            </a:r>
            <a:r>
              <a:rPr lang="en-US" dirty="0"/>
              <a:t> </a:t>
            </a:r>
            <a:r>
              <a:rPr lang="en-US" dirty="0" err="1"/>
              <a:t>getan</a:t>
            </a:r>
            <a:r>
              <a:rPr lang="en-US" dirty="0"/>
              <a:t>?			De </a:t>
            </a:r>
            <a:r>
              <a:rPr lang="en-US" dirty="0" err="1"/>
              <a:t>landvoogd</a:t>
            </a:r>
            <a:r>
              <a:rPr lang="en-US" dirty="0"/>
              <a:t> </a:t>
            </a:r>
            <a:r>
              <a:rPr lang="en-US" dirty="0" err="1"/>
              <a:t>vroeg</a:t>
            </a:r>
            <a:r>
              <a:rPr lang="en-US" dirty="0"/>
              <a:t>: </a:t>
            </a:r>
            <a:r>
              <a:rPr lang="en-US" dirty="0" err="1"/>
              <a:t>Wat</a:t>
            </a:r>
            <a:r>
              <a:rPr lang="en-US" dirty="0"/>
              <a:t> </a:t>
            </a:r>
            <a:r>
              <a:rPr lang="en-US" dirty="0" err="1"/>
              <a:t>heeft</a:t>
            </a:r>
            <a:r>
              <a:rPr lang="en-US" dirty="0"/>
              <a:t> </a:t>
            </a:r>
            <a:r>
              <a:rPr lang="en-US" dirty="0" err="1"/>
              <a:t>Hij</a:t>
            </a:r>
            <a:r>
              <a:rPr lang="en-US" dirty="0"/>
              <a:t> </a:t>
            </a:r>
            <a:r>
              <a:rPr lang="en-US" dirty="0" err="1"/>
              <a:t>dan</a:t>
            </a:r>
            <a:r>
              <a:rPr lang="en-US" dirty="0"/>
              <a:t> </a:t>
            </a:r>
            <a:r>
              <a:rPr lang="en-US" dirty="0" err="1"/>
              <a:t>misdaan</a:t>
            </a:r>
            <a:r>
              <a:rPr lang="en-US" dirty="0"/>
              <a:t>?</a:t>
            </a:r>
          </a:p>
          <a:p>
            <a:endParaRPr lang="en-US" dirty="0"/>
          </a:p>
          <a:p>
            <a:r>
              <a:rPr lang="en-US" dirty="0"/>
              <a:t>48. (I) Arioso (S)</a:t>
            </a:r>
          </a:p>
          <a:p>
            <a:r>
              <a:rPr lang="en-US" dirty="0" err="1"/>
              <a:t>Er</a:t>
            </a:r>
            <a:r>
              <a:rPr lang="en-US" dirty="0"/>
              <a:t> hat </a:t>
            </a:r>
            <a:r>
              <a:rPr lang="en-US" dirty="0" err="1"/>
              <a:t>uns</a:t>
            </a:r>
            <a:r>
              <a:rPr lang="en-US" dirty="0"/>
              <a:t> </a:t>
            </a:r>
            <a:r>
              <a:rPr lang="en-US" dirty="0" err="1"/>
              <a:t>allen</a:t>
            </a:r>
            <a:r>
              <a:rPr lang="en-US" dirty="0"/>
              <a:t> </a:t>
            </a:r>
            <a:r>
              <a:rPr lang="en-US" dirty="0" err="1"/>
              <a:t>wohl</a:t>
            </a:r>
            <a:r>
              <a:rPr lang="en-US" dirty="0"/>
              <a:t> </a:t>
            </a:r>
            <a:r>
              <a:rPr lang="en-US" dirty="0" err="1"/>
              <a:t>getan</a:t>
            </a:r>
            <a:r>
              <a:rPr lang="en-US" dirty="0"/>
              <a:t>,				</a:t>
            </a:r>
            <a:r>
              <a:rPr lang="en-US" dirty="0" err="1"/>
              <a:t>Hij</a:t>
            </a:r>
            <a:r>
              <a:rPr lang="en-US" dirty="0"/>
              <a:t> </a:t>
            </a:r>
            <a:r>
              <a:rPr lang="en-US" dirty="0" err="1"/>
              <a:t>heeft</a:t>
            </a:r>
            <a:r>
              <a:rPr lang="en-US" dirty="0"/>
              <a:t> </a:t>
            </a:r>
            <a:r>
              <a:rPr lang="en-US" dirty="0" err="1"/>
              <a:t>ons</a:t>
            </a:r>
            <a:r>
              <a:rPr lang="en-US" dirty="0"/>
              <a:t> </a:t>
            </a:r>
            <a:r>
              <a:rPr lang="en-US" dirty="0" err="1"/>
              <a:t>allen</a:t>
            </a:r>
            <a:r>
              <a:rPr lang="en-US" dirty="0"/>
              <a:t> </a:t>
            </a:r>
            <a:r>
              <a:rPr lang="en-US" dirty="0" err="1"/>
              <a:t>welgedaan</a:t>
            </a:r>
            <a:r>
              <a:rPr lang="en-US" dirty="0"/>
              <a:t>,</a:t>
            </a:r>
          </a:p>
          <a:p>
            <a:r>
              <a:rPr lang="en-US" dirty="0"/>
              <a:t>den </a:t>
            </a:r>
            <a:r>
              <a:rPr lang="en-US" dirty="0" err="1"/>
              <a:t>Blinden</a:t>
            </a:r>
            <a:r>
              <a:rPr lang="en-US" dirty="0"/>
              <a:t> gab </a:t>
            </a:r>
            <a:r>
              <a:rPr lang="en-US" dirty="0" err="1"/>
              <a:t>er</a:t>
            </a:r>
            <a:r>
              <a:rPr lang="en-US" dirty="0"/>
              <a:t> das </a:t>
            </a:r>
            <a:r>
              <a:rPr lang="en-US" dirty="0" err="1"/>
              <a:t>Gesicht</a:t>
            </a:r>
            <a:r>
              <a:rPr lang="en-US" dirty="0"/>
              <a:t>,			de </a:t>
            </a:r>
            <a:r>
              <a:rPr lang="en-US" dirty="0" err="1"/>
              <a:t>blinden</a:t>
            </a:r>
            <a:r>
              <a:rPr lang="en-US" dirty="0"/>
              <a:t> </a:t>
            </a:r>
            <a:r>
              <a:rPr lang="en-US" dirty="0" err="1"/>
              <a:t>gaf</a:t>
            </a:r>
            <a:r>
              <a:rPr lang="en-US" dirty="0"/>
              <a:t> </a:t>
            </a:r>
            <a:r>
              <a:rPr lang="en-US" dirty="0" err="1"/>
              <a:t>Hij</a:t>
            </a:r>
            <a:r>
              <a:rPr lang="en-US" dirty="0"/>
              <a:t> het </a:t>
            </a:r>
            <a:r>
              <a:rPr lang="en-US" dirty="0" err="1"/>
              <a:t>gezicht</a:t>
            </a:r>
            <a:r>
              <a:rPr lang="en-US" dirty="0"/>
              <a:t>,</a:t>
            </a:r>
          </a:p>
          <a:p>
            <a:r>
              <a:rPr lang="en-US" dirty="0"/>
              <a:t>die </a:t>
            </a:r>
            <a:r>
              <a:rPr lang="en-US" dirty="0" err="1"/>
              <a:t>Lahmen</a:t>
            </a:r>
            <a:r>
              <a:rPr lang="en-US" dirty="0"/>
              <a:t> </a:t>
            </a:r>
            <a:r>
              <a:rPr lang="en-US" dirty="0" err="1"/>
              <a:t>macht</a:t>
            </a:r>
            <a:r>
              <a:rPr lang="en-US" dirty="0"/>
              <a:t> </a:t>
            </a:r>
            <a:r>
              <a:rPr lang="en-US" dirty="0" err="1"/>
              <a:t>er</a:t>
            </a:r>
            <a:r>
              <a:rPr lang="en-US" dirty="0"/>
              <a:t> </a:t>
            </a:r>
            <a:r>
              <a:rPr lang="en-US" dirty="0" err="1"/>
              <a:t>gehend</a:t>
            </a:r>
            <a:r>
              <a:rPr lang="en-US" dirty="0"/>
              <a:t>,			de </a:t>
            </a:r>
            <a:r>
              <a:rPr lang="en-US" dirty="0" err="1"/>
              <a:t>lammen</a:t>
            </a:r>
            <a:r>
              <a:rPr lang="en-US" dirty="0"/>
              <a:t> deed </a:t>
            </a:r>
            <a:r>
              <a:rPr lang="en-US" dirty="0" err="1"/>
              <a:t>Hij</a:t>
            </a:r>
            <a:r>
              <a:rPr lang="en-US" dirty="0"/>
              <a:t> </a:t>
            </a:r>
            <a:r>
              <a:rPr lang="en-US" dirty="0" err="1"/>
              <a:t>weer</a:t>
            </a:r>
            <a:r>
              <a:rPr lang="en-US" dirty="0"/>
              <a:t> </a:t>
            </a:r>
            <a:r>
              <a:rPr lang="en-US" dirty="0" err="1"/>
              <a:t>lopen</a:t>
            </a:r>
            <a:r>
              <a:rPr lang="en-US" dirty="0"/>
              <a:t>,</a:t>
            </a:r>
          </a:p>
          <a:p>
            <a:r>
              <a:rPr lang="en-US" dirty="0" err="1"/>
              <a:t>er</a:t>
            </a:r>
            <a:r>
              <a:rPr lang="en-US" dirty="0"/>
              <a:t> </a:t>
            </a:r>
            <a:r>
              <a:rPr lang="en-US" dirty="0" err="1"/>
              <a:t>sagt</a:t>
            </a:r>
            <a:r>
              <a:rPr lang="en-US" dirty="0"/>
              <a:t>’ </a:t>
            </a:r>
            <a:r>
              <a:rPr lang="en-US" dirty="0" err="1"/>
              <a:t>uns</a:t>
            </a:r>
            <a:r>
              <a:rPr lang="en-US" dirty="0"/>
              <a:t> seines </a:t>
            </a:r>
            <a:r>
              <a:rPr lang="en-US" dirty="0" err="1"/>
              <a:t>Vaters</a:t>
            </a:r>
            <a:r>
              <a:rPr lang="en-US" dirty="0"/>
              <a:t> </a:t>
            </a:r>
            <a:r>
              <a:rPr lang="en-US" dirty="0" err="1"/>
              <a:t>Wort</a:t>
            </a:r>
            <a:r>
              <a:rPr lang="en-US" dirty="0"/>
              <a:t>,			</a:t>
            </a:r>
            <a:r>
              <a:rPr lang="en-US" dirty="0" err="1"/>
              <a:t>Hij</a:t>
            </a:r>
            <a:r>
              <a:rPr lang="en-US" dirty="0"/>
              <a:t> </a:t>
            </a:r>
            <a:r>
              <a:rPr lang="en-US" dirty="0" err="1"/>
              <a:t>gaf</a:t>
            </a:r>
            <a:r>
              <a:rPr lang="en-US" dirty="0"/>
              <a:t> </a:t>
            </a:r>
            <a:r>
              <a:rPr lang="en-US" dirty="0" err="1"/>
              <a:t>ons</a:t>
            </a:r>
            <a:r>
              <a:rPr lang="en-US" dirty="0"/>
              <a:t> het </a:t>
            </a:r>
            <a:r>
              <a:rPr lang="en-US" dirty="0" err="1"/>
              <a:t>Woord</a:t>
            </a:r>
            <a:r>
              <a:rPr lang="en-US" dirty="0"/>
              <a:t> van </a:t>
            </a:r>
            <a:r>
              <a:rPr lang="en-US" dirty="0" err="1"/>
              <a:t>zijn</a:t>
            </a:r>
            <a:r>
              <a:rPr lang="en-US" dirty="0"/>
              <a:t> Vader door,</a:t>
            </a:r>
          </a:p>
          <a:p>
            <a:r>
              <a:rPr lang="en-US" dirty="0" err="1"/>
              <a:t>er</a:t>
            </a:r>
            <a:r>
              <a:rPr lang="en-US" dirty="0"/>
              <a:t> </a:t>
            </a:r>
            <a:r>
              <a:rPr lang="en-US" dirty="0" err="1"/>
              <a:t>trieb</a:t>
            </a:r>
            <a:r>
              <a:rPr lang="en-US" dirty="0"/>
              <a:t> die </a:t>
            </a:r>
            <a:r>
              <a:rPr lang="en-US" dirty="0" err="1"/>
              <a:t>Teufel</a:t>
            </a:r>
            <a:r>
              <a:rPr lang="en-US" dirty="0"/>
              <a:t> fort,					</a:t>
            </a:r>
            <a:r>
              <a:rPr lang="en-US" dirty="0" err="1"/>
              <a:t>Hij</a:t>
            </a:r>
            <a:r>
              <a:rPr lang="en-US" dirty="0"/>
              <a:t> </a:t>
            </a:r>
            <a:r>
              <a:rPr lang="en-US" dirty="0" err="1"/>
              <a:t>joeg</a:t>
            </a:r>
            <a:r>
              <a:rPr lang="en-US" dirty="0"/>
              <a:t> de </a:t>
            </a:r>
            <a:r>
              <a:rPr lang="en-US" dirty="0" err="1"/>
              <a:t>duivel</a:t>
            </a:r>
            <a:r>
              <a:rPr lang="en-US" dirty="0"/>
              <a:t> </a:t>
            </a:r>
            <a:r>
              <a:rPr lang="en-US" dirty="0" err="1"/>
              <a:t>weg</a:t>
            </a:r>
            <a:r>
              <a:rPr lang="en-US" dirty="0"/>
              <a:t>,</a:t>
            </a:r>
          </a:p>
          <a:p>
            <a:r>
              <a:rPr lang="en-US" dirty="0" err="1"/>
              <a:t>betrübte</a:t>
            </a:r>
            <a:r>
              <a:rPr lang="en-US" dirty="0"/>
              <a:t> hat </a:t>
            </a:r>
            <a:r>
              <a:rPr lang="en-US" dirty="0" err="1"/>
              <a:t>er</a:t>
            </a:r>
            <a:r>
              <a:rPr lang="en-US" dirty="0"/>
              <a:t> </a:t>
            </a:r>
            <a:r>
              <a:rPr lang="en-US" dirty="0" err="1"/>
              <a:t>aufgericht</a:t>
            </a:r>
            <a:r>
              <a:rPr lang="en-US" dirty="0"/>
              <a:t>',				</a:t>
            </a:r>
            <a:r>
              <a:rPr lang="en-US" dirty="0" err="1"/>
              <a:t>bedroefden</a:t>
            </a:r>
            <a:r>
              <a:rPr lang="en-US" dirty="0"/>
              <a:t> </a:t>
            </a:r>
            <a:r>
              <a:rPr lang="en-US" dirty="0" err="1"/>
              <a:t>heeft</a:t>
            </a:r>
            <a:r>
              <a:rPr lang="en-US" dirty="0"/>
              <a:t> </a:t>
            </a:r>
            <a:r>
              <a:rPr lang="en-US" dirty="0" err="1"/>
              <a:t>Hij</a:t>
            </a:r>
            <a:r>
              <a:rPr lang="en-US" dirty="0"/>
              <a:t> </a:t>
            </a:r>
            <a:r>
              <a:rPr lang="en-US" dirty="0" err="1"/>
              <a:t>opgebeurd</a:t>
            </a:r>
            <a:r>
              <a:rPr lang="en-US" dirty="0"/>
              <a:t>,</a:t>
            </a:r>
          </a:p>
          <a:p>
            <a:r>
              <a:rPr lang="en-US" dirty="0" err="1"/>
              <a:t>er</a:t>
            </a:r>
            <a:r>
              <a:rPr lang="en-US" dirty="0"/>
              <a:t> </a:t>
            </a:r>
            <a:r>
              <a:rPr lang="en-US" dirty="0" err="1"/>
              <a:t>nahm</a:t>
            </a:r>
            <a:r>
              <a:rPr lang="en-US" dirty="0"/>
              <a:t> die </a:t>
            </a:r>
            <a:r>
              <a:rPr lang="en-US" dirty="0" err="1"/>
              <a:t>Sünder</a:t>
            </a:r>
            <a:r>
              <a:rPr lang="en-US" dirty="0"/>
              <a:t> auf und an,			</a:t>
            </a:r>
            <a:r>
              <a:rPr lang="en-US" dirty="0" err="1"/>
              <a:t>Hij</a:t>
            </a:r>
            <a:r>
              <a:rPr lang="en-US" dirty="0"/>
              <a:t> </a:t>
            </a:r>
            <a:r>
              <a:rPr lang="en-US" dirty="0" err="1"/>
              <a:t>heeft</a:t>
            </a:r>
            <a:r>
              <a:rPr lang="en-US" dirty="0"/>
              <a:t> de </a:t>
            </a:r>
            <a:r>
              <a:rPr lang="en-US" dirty="0" err="1"/>
              <a:t>zondaars</a:t>
            </a:r>
            <a:r>
              <a:rPr lang="en-US" dirty="0"/>
              <a:t> op- en </a:t>
            </a:r>
            <a:r>
              <a:rPr lang="en-US" dirty="0" err="1"/>
              <a:t>aangenomen</a:t>
            </a:r>
            <a:r>
              <a:rPr lang="en-US" dirty="0"/>
              <a:t>,</a:t>
            </a:r>
          </a:p>
          <a:p>
            <a:r>
              <a:rPr lang="en-US" dirty="0" err="1"/>
              <a:t>sonst</a:t>
            </a:r>
            <a:r>
              <a:rPr lang="en-US" dirty="0"/>
              <a:t> hat </a:t>
            </a:r>
            <a:r>
              <a:rPr lang="en-US" dirty="0" err="1"/>
              <a:t>mein</a:t>
            </a:r>
            <a:r>
              <a:rPr lang="en-US" dirty="0"/>
              <a:t> Jesus </a:t>
            </a:r>
            <a:r>
              <a:rPr lang="en-US" dirty="0" err="1"/>
              <a:t>nichts</a:t>
            </a:r>
            <a:r>
              <a:rPr lang="en-US" dirty="0"/>
              <a:t> </a:t>
            </a:r>
            <a:r>
              <a:rPr lang="en-US" dirty="0" err="1"/>
              <a:t>getan</a:t>
            </a:r>
            <a:r>
              <a:rPr lang="en-US" dirty="0"/>
              <a:t>.			</a:t>
            </a:r>
            <a:r>
              <a:rPr lang="en-US" dirty="0" err="1"/>
              <a:t>verder</a:t>
            </a:r>
            <a:r>
              <a:rPr lang="en-US" dirty="0"/>
              <a:t> </a:t>
            </a:r>
            <a:r>
              <a:rPr lang="en-US" dirty="0" err="1"/>
              <a:t>heeft</a:t>
            </a:r>
            <a:r>
              <a:rPr lang="en-US" dirty="0"/>
              <a:t> </a:t>
            </a:r>
            <a:r>
              <a:rPr lang="en-US" dirty="0" err="1"/>
              <a:t>mijn</a:t>
            </a:r>
            <a:r>
              <a:rPr lang="en-US" dirty="0"/>
              <a:t> </a:t>
            </a:r>
            <a:r>
              <a:rPr lang="en-US" dirty="0" err="1"/>
              <a:t>Jezus</a:t>
            </a:r>
            <a:r>
              <a:rPr lang="en-US" dirty="0"/>
              <a:t> </a:t>
            </a:r>
            <a:r>
              <a:rPr lang="en-US" dirty="0" err="1"/>
              <a:t>niets</a:t>
            </a:r>
            <a:r>
              <a:rPr lang="en-US" dirty="0"/>
              <a:t> </a:t>
            </a:r>
            <a:r>
              <a:rPr lang="en-US" dirty="0" err="1"/>
              <a:t>gedaan</a:t>
            </a:r>
            <a:r>
              <a:rPr lang="en-US" dirty="0"/>
              <a:t>.</a:t>
            </a:r>
          </a:p>
          <a:p>
            <a:endParaRPr lang="en-US" dirty="0"/>
          </a:p>
          <a:p>
            <a:r>
              <a:rPr lang="en-US" dirty="0"/>
              <a:t>49. (I) Aria (S)</a:t>
            </a:r>
          </a:p>
          <a:p>
            <a:r>
              <a:rPr lang="en-US" dirty="0" err="1"/>
              <a:t>Aus</a:t>
            </a:r>
            <a:r>
              <a:rPr lang="en-US" dirty="0"/>
              <a:t> </a:t>
            </a:r>
            <a:r>
              <a:rPr lang="en-US" dirty="0" err="1"/>
              <a:t>Liebe</a:t>
            </a:r>
            <a:r>
              <a:rPr lang="en-US" dirty="0"/>
              <a:t>,							</a:t>
            </a:r>
            <a:r>
              <a:rPr lang="en-US" dirty="0" err="1"/>
              <a:t>Uit</a:t>
            </a:r>
            <a:r>
              <a:rPr lang="en-US" dirty="0"/>
              <a:t> </a:t>
            </a:r>
            <a:r>
              <a:rPr lang="en-US" dirty="0" err="1"/>
              <a:t>liefde</a:t>
            </a:r>
            <a:r>
              <a:rPr lang="en-US" dirty="0"/>
              <a:t>,</a:t>
            </a:r>
          </a:p>
          <a:p>
            <a:r>
              <a:rPr lang="en-US" dirty="0" err="1"/>
              <a:t>aus</a:t>
            </a:r>
            <a:r>
              <a:rPr lang="en-US" dirty="0"/>
              <a:t> </a:t>
            </a:r>
            <a:r>
              <a:rPr lang="en-US" dirty="0" err="1"/>
              <a:t>Liebe</a:t>
            </a:r>
            <a:r>
              <a:rPr lang="en-US" dirty="0"/>
              <a:t> will </a:t>
            </a:r>
            <a:r>
              <a:rPr lang="en-US" dirty="0" err="1"/>
              <a:t>mein</a:t>
            </a:r>
            <a:r>
              <a:rPr lang="en-US" dirty="0"/>
              <a:t> </a:t>
            </a:r>
            <a:r>
              <a:rPr lang="en-US" dirty="0" err="1"/>
              <a:t>Heiland</a:t>
            </a:r>
            <a:r>
              <a:rPr lang="en-US" dirty="0"/>
              <a:t> </a:t>
            </a:r>
            <a:r>
              <a:rPr lang="en-US" dirty="0" err="1"/>
              <a:t>sterben</a:t>
            </a:r>
            <a:r>
              <a:rPr lang="en-US" dirty="0"/>
              <a:t>,		</a:t>
            </a:r>
            <a:r>
              <a:rPr lang="en-US" dirty="0" err="1"/>
              <a:t>uit</a:t>
            </a:r>
            <a:r>
              <a:rPr lang="en-US" dirty="0"/>
              <a:t> </a:t>
            </a:r>
            <a:r>
              <a:rPr lang="en-US" dirty="0" err="1"/>
              <a:t>liefde</a:t>
            </a:r>
            <a:r>
              <a:rPr lang="en-US" dirty="0"/>
              <a:t> </a:t>
            </a:r>
            <a:r>
              <a:rPr lang="en-US" dirty="0" err="1"/>
              <a:t>wil</a:t>
            </a:r>
            <a:r>
              <a:rPr lang="en-US" dirty="0"/>
              <a:t> </a:t>
            </a:r>
            <a:r>
              <a:rPr lang="en-US" dirty="0" err="1"/>
              <a:t>mijn</a:t>
            </a:r>
            <a:r>
              <a:rPr lang="en-US" dirty="0"/>
              <a:t> </a:t>
            </a:r>
            <a:r>
              <a:rPr lang="en-US" dirty="0" err="1"/>
              <a:t>Heiland</a:t>
            </a:r>
            <a:r>
              <a:rPr lang="en-US" dirty="0"/>
              <a:t> </a:t>
            </a:r>
            <a:r>
              <a:rPr lang="en-US" dirty="0" err="1"/>
              <a:t>sterven</a:t>
            </a:r>
            <a:r>
              <a:rPr lang="en-US" dirty="0"/>
              <a:t>,</a:t>
            </a:r>
          </a:p>
          <a:p>
            <a:r>
              <a:rPr lang="en-US" dirty="0"/>
              <a:t>von </a:t>
            </a:r>
            <a:r>
              <a:rPr lang="en-US" dirty="0" err="1"/>
              <a:t>einer</a:t>
            </a:r>
            <a:r>
              <a:rPr lang="en-US" dirty="0"/>
              <a:t> </a:t>
            </a:r>
            <a:r>
              <a:rPr lang="en-US" dirty="0" err="1"/>
              <a:t>Sünde</a:t>
            </a:r>
            <a:r>
              <a:rPr lang="en-US" dirty="0"/>
              <a:t> </a:t>
            </a:r>
            <a:r>
              <a:rPr lang="en-US" dirty="0" err="1"/>
              <a:t>weiß</a:t>
            </a:r>
            <a:r>
              <a:rPr lang="en-US" dirty="0"/>
              <a:t> </a:t>
            </a:r>
            <a:r>
              <a:rPr lang="en-US" dirty="0" err="1"/>
              <a:t>er</a:t>
            </a:r>
            <a:r>
              <a:rPr lang="en-US" dirty="0"/>
              <a:t> </a:t>
            </a:r>
            <a:r>
              <a:rPr lang="en-US" dirty="0" err="1"/>
              <a:t>nichts</a:t>
            </a:r>
            <a:r>
              <a:rPr lang="en-US" dirty="0"/>
              <a:t>.			van </a:t>
            </a:r>
            <a:r>
              <a:rPr lang="en-US" dirty="0" err="1"/>
              <a:t>zonden</a:t>
            </a:r>
            <a:r>
              <a:rPr lang="en-US" dirty="0"/>
              <a:t> </a:t>
            </a:r>
            <a:r>
              <a:rPr lang="en-US" dirty="0" err="1"/>
              <a:t>weet</a:t>
            </a:r>
            <a:r>
              <a:rPr lang="en-US" dirty="0"/>
              <a:t> </a:t>
            </a:r>
            <a:r>
              <a:rPr lang="en-US" dirty="0" err="1"/>
              <a:t>Hij</a:t>
            </a:r>
            <a:r>
              <a:rPr lang="en-US" dirty="0"/>
              <a:t> </a:t>
            </a:r>
            <a:r>
              <a:rPr lang="en-US" dirty="0" err="1"/>
              <a:t>niets</a:t>
            </a:r>
            <a:r>
              <a:rPr lang="en-US" dirty="0"/>
              <a:t>.</a:t>
            </a:r>
          </a:p>
          <a:p>
            <a:r>
              <a:rPr lang="en-US" dirty="0" err="1"/>
              <a:t>Dass</a:t>
            </a:r>
            <a:r>
              <a:rPr lang="en-US" dirty="0"/>
              <a:t> das </a:t>
            </a:r>
            <a:r>
              <a:rPr lang="en-US" dirty="0" err="1"/>
              <a:t>ewige</a:t>
            </a:r>
            <a:r>
              <a:rPr lang="en-US" dirty="0"/>
              <a:t> </a:t>
            </a:r>
            <a:r>
              <a:rPr lang="en-US" dirty="0" err="1"/>
              <a:t>Verderben</a:t>
            </a:r>
            <a:r>
              <a:rPr lang="en-US" dirty="0"/>
              <a:t>				</a:t>
            </a:r>
            <a:r>
              <a:rPr lang="en-US" dirty="0" err="1"/>
              <a:t>Opdat</a:t>
            </a:r>
            <a:r>
              <a:rPr lang="en-US" dirty="0"/>
              <a:t> de </a:t>
            </a:r>
            <a:r>
              <a:rPr lang="en-US" dirty="0" err="1"/>
              <a:t>eeuwige</a:t>
            </a:r>
            <a:r>
              <a:rPr lang="en-US" dirty="0"/>
              <a:t> </a:t>
            </a:r>
            <a:r>
              <a:rPr lang="en-US" dirty="0" err="1"/>
              <a:t>ondergang</a:t>
            </a:r>
            <a:endParaRPr lang="en-US" dirty="0"/>
          </a:p>
          <a:p>
            <a:r>
              <a:rPr lang="en-US" dirty="0"/>
              <a:t>und die Strafe des </a:t>
            </a:r>
            <a:r>
              <a:rPr lang="en-US" dirty="0" err="1"/>
              <a:t>Gerichts</a:t>
            </a:r>
            <a:r>
              <a:rPr lang="en-US" dirty="0"/>
              <a:t>				en de </a:t>
            </a:r>
            <a:r>
              <a:rPr lang="en-US" dirty="0" err="1"/>
              <a:t>straf</a:t>
            </a:r>
            <a:r>
              <a:rPr lang="en-US" dirty="0"/>
              <a:t> van het </a:t>
            </a:r>
            <a:r>
              <a:rPr lang="en-US" dirty="0" err="1"/>
              <a:t>jongste</a:t>
            </a:r>
            <a:r>
              <a:rPr lang="en-US" dirty="0"/>
              <a:t> </a:t>
            </a:r>
            <a:r>
              <a:rPr lang="en-US" dirty="0" err="1"/>
              <a:t>gericht</a:t>
            </a:r>
            <a:endParaRPr lang="en-US" dirty="0"/>
          </a:p>
          <a:p>
            <a:r>
              <a:rPr lang="en-US" dirty="0" err="1"/>
              <a:t>nicht</a:t>
            </a:r>
            <a:r>
              <a:rPr lang="en-US" dirty="0"/>
              <a:t> auf </a:t>
            </a:r>
            <a:r>
              <a:rPr lang="en-US" dirty="0" err="1"/>
              <a:t>meiner</a:t>
            </a:r>
            <a:r>
              <a:rPr lang="en-US" dirty="0"/>
              <a:t> </a:t>
            </a:r>
            <a:r>
              <a:rPr lang="en-US" dirty="0" err="1"/>
              <a:t>Seele</a:t>
            </a:r>
            <a:r>
              <a:rPr lang="en-US" dirty="0"/>
              <a:t> </a:t>
            </a:r>
            <a:r>
              <a:rPr lang="en-US" dirty="0" err="1"/>
              <a:t>bliebe</a:t>
            </a:r>
            <a:r>
              <a:rPr lang="en-US" dirty="0"/>
              <a:t>.			</a:t>
            </a:r>
            <a:r>
              <a:rPr lang="en-US" dirty="0" err="1"/>
              <a:t>niet</a:t>
            </a:r>
            <a:r>
              <a:rPr lang="en-US" dirty="0"/>
              <a:t> op </a:t>
            </a:r>
            <a:r>
              <a:rPr lang="en-US" dirty="0" err="1"/>
              <a:t>mijn</a:t>
            </a:r>
            <a:r>
              <a:rPr lang="en-US" dirty="0"/>
              <a:t> </a:t>
            </a:r>
            <a:r>
              <a:rPr lang="en-US" dirty="0" err="1"/>
              <a:t>ziel</a:t>
            </a:r>
            <a:r>
              <a:rPr lang="en-US" dirty="0"/>
              <a:t> </a:t>
            </a:r>
            <a:r>
              <a:rPr lang="en-US" dirty="0" err="1"/>
              <a:t>blijft</a:t>
            </a:r>
            <a:r>
              <a:rPr lang="en-US" dirty="0"/>
              <a:t> </a:t>
            </a:r>
            <a:r>
              <a:rPr lang="en-US" dirty="0" err="1"/>
              <a:t>rusten</a:t>
            </a:r>
            <a:r>
              <a:rPr lang="en-US" dirty="0"/>
              <a:t>.</a:t>
            </a:r>
          </a:p>
        </p:txBody>
      </p:sp>
    </p:spTree>
    <p:extLst>
      <p:ext uri="{BB962C8B-B14F-4D97-AF65-F5344CB8AC3E}">
        <p14:creationId xmlns:p14="http://schemas.microsoft.com/office/powerpoint/2010/main" val="283222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736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1" b="5970"/>
          <a:stretch/>
        </p:blipFill>
        <p:spPr>
          <a:xfrm>
            <a:off x="314325" y="1600200"/>
            <a:ext cx="8686800" cy="4525963"/>
          </a:xfrm>
        </p:spPr>
      </p:pic>
      <p:sp>
        <p:nvSpPr>
          <p:cNvPr id="2" name="Title 1"/>
          <p:cNvSpPr>
            <a:spLocks noGrp="1"/>
          </p:cNvSpPr>
          <p:nvPr>
            <p:ph type="title"/>
          </p:nvPr>
        </p:nvSpPr>
        <p:spPr/>
        <p:txBody>
          <a:bodyPr>
            <a:normAutofit/>
          </a:bodyPr>
          <a:lstStyle/>
          <a:p>
            <a:r>
              <a:rPr lang="nl-NL" sz="2800" i="1" dirty="0"/>
              <a:t>Lukas 24:6 - Hij is niet hier, Hij is uit de dood opgewekt.</a:t>
            </a:r>
            <a:endParaRPr lang="en-US" sz="2800" dirty="0"/>
          </a:p>
        </p:txBody>
      </p:sp>
      <p:sp>
        <p:nvSpPr>
          <p:cNvPr id="5" name="TextBox 4">
            <a:extLst>
              <a:ext uri="{FF2B5EF4-FFF2-40B4-BE49-F238E27FC236}">
                <a16:creationId xmlns:a16="http://schemas.microsoft.com/office/drawing/2014/main" id="{02EDA4A1-76A1-ABEC-E828-AC3DB9E2157B}"/>
              </a:ext>
            </a:extLst>
          </p:cNvPr>
          <p:cNvSpPr txBox="1"/>
          <p:nvPr/>
        </p:nvSpPr>
        <p:spPr>
          <a:xfrm>
            <a:off x="457200" y="6308725"/>
            <a:ext cx="4572000" cy="369332"/>
          </a:xfrm>
          <a:prstGeom prst="rect">
            <a:avLst/>
          </a:prstGeom>
          <a:noFill/>
        </p:spPr>
        <p:txBody>
          <a:bodyPr wrap="square">
            <a:spAutoFit/>
          </a:bodyPr>
          <a:lstStyle/>
          <a:p>
            <a:r>
              <a:rPr lang="en-US" dirty="0"/>
              <a:t>Bet </a:t>
            </a:r>
            <a:r>
              <a:rPr lang="en-US" dirty="0" err="1"/>
              <a:t>She’arim</a:t>
            </a:r>
            <a:endParaRPr lang="en-NL" dirty="0"/>
          </a:p>
        </p:txBody>
      </p:sp>
    </p:spTree>
    <p:extLst>
      <p:ext uri="{BB962C8B-B14F-4D97-AF65-F5344CB8AC3E}">
        <p14:creationId xmlns:p14="http://schemas.microsoft.com/office/powerpoint/2010/main" val="338295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600200"/>
            <a:ext cx="8686800" cy="4525963"/>
          </a:xfrm>
        </p:spPr>
        <p:txBody>
          <a:bodyPr>
            <a:normAutofit fontScale="77500" lnSpcReduction="20000"/>
          </a:bodyPr>
          <a:lstStyle/>
          <a:p>
            <a:pPr marL="0" indent="0">
              <a:lnSpc>
                <a:spcPct val="130000"/>
              </a:lnSpc>
              <a:buNone/>
            </a:pPr>
            <a:r>
              <a:rPr lang="nl-NL" i="1" dirty="0"/>
              <a:t>Lukas 24:1-6</a:t>
            </a:r>
            <a:endParaRPr lang="en-US" dirty="0"/>
          </a:p>
          <a:p>
            <a:pPr marL="0" indent="0">
              <a:lnSpc>
                <a:spcPct val="130000"/>
              </a:lnSpc>
              <a:buNone/>
            </a:pPr>
            <a:r>
              <a:rPr lang="nl-NL" i="1" dirty="0"/>
              <a:t>Maar op de eerste dag van de week gingen ze bij het ochtendgloren naar het graf met de geurige olie die ze bereid hadden. Bij het graf aangekomen zagen ze echter dat de steen voor het graf was weggerold, en toen ze naar binnen gingen, vonden ze het lichaam van de Heer Jezus niet. Ze wisten zich geen raad. Plotseling stonden er twee mannen in stralende gewaden bij hen. Ze werden door schrik bevangen en bogen het hoofd. De mannen zeiden tegen hen: ‘Waarom zoeken jullie de levende bij de doden? </a:t>
            </a:r>
            <a:r>
              <a:rPr lang="nl-NL" i="1" u="sng" dirty="0"/>
              <a:t>Hij is niet hier, Hij is uit de dood opgewekt.</a:t>
            </a:r>
            <a:endParaRPr lang="en-US" u="sng" dirty="0"/>
          </a:p>
        </p:txBody>
      </p:sp>
      <p:sp>
        <p:nvSpPr>
          <p:cNvPr id="4" name="Title 1"/>
          <p:cNvSpPr>
            <a:spLocks noGrp="1"/>
          </p:cNvSpPr>
          <p:nvPr>
            <p:ph type="title"/>
          </p:nvPr>
        </p:nvSpPr>
        <p:spPr/>
        <p:txBody>
          <a:bodyPr>
            <a:normAutofit/>
          </a:bodyPr>
          <a:lstStyle/>
          <a:p>
            <a:r>
              <a:rPr lang="en-US" b="1" dirty="0" err="1">
                <a:solidFill>
                  <a:srgbClr val="000090"/>
                </a:solidFill>
              </a:rPr>
              <a:t>Opwekking</a:t>
            </a:r>
            <a:endParaRPr lang="en-US" b="1" dirty="0">
              <a:solidFill>
                <a:srgbClr val="000090"/>
              </a:solidFill>
            </a:endParaRPr>
          </a:p>
        </p:txBody>
      </p:sp>
    </p:spTree>
    <p:extLst>
      <p:ext uri="{BB962C8B-B14F-4D97-AF65-F5344CB8AC3E}">
        <p14:creationId xmlns:p14="http://schemas.microsoft.com/office/powerpoint/2010/main" val="4854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252444"/>
            <a:ext cx="8686800" cy="5605556"/>
          </a:xfrm>
        </p:spPr>
        <p:txBody>
          <a:bodyPr>
            <a:normAutofit/>
          </a:bodyPr>
          <a:lstStyle/>
          <a:p>
            <a:pPr marL="0" indent="0">
              <a:lnSpc>
                <a:spcPct val="120000"/>
              </a:lnSpc>
              <a:buNone/>
            </a:pPr>
            <a:r>
              <a:rPr lang="nl-NL" sz="2400" i="1" dirty="0"/>
              <a:t>Joh 20:19</a:t>
            </a:r>
            <a:endParaRPr lang="en-US" sz="2400" dirty="0"/>
          </a:p>
          <a:p>
            <a:pPr marL="0" indent="0">
              <a:lnSpc>
                <a:spcPct val="120000"/>
              </a:lnSpc>
              <a:buNone/>
            </a:pPr>
            <a:r>
              <a:rPr lang="nl-NL" sz="2400" i="1" dirty="0"/>
              <a:t>Op de avond van die eerste dag van de week waren de leerlingen bij elkaar; uit angst voor de Joden hadden ze de deuren op slot gedaan. Jezus kwam in hun midden staan en zei: ‘Vrede zij met jullie!’ </a:t>
            </a:r>
            <a:endParaRPr lang="en-US" sz="2400" dirty="0"/>
          </a:p>
          <a:p>
            <a:pPr marL="0" indent="0">
              <a:lnSpc>
                <a:spcPct val="140000"/>
              </a:lnSpc>
              <a:buNone/>
            </a:pPr>
            <a:endParaRPr lang="en-US" sz="2400" dirty="0"/>
          </a:p>
        </p:txBody>
      </p:sp>
      <p:sp>
        <p:nvSpPr>
          <p:cNvPr id="4" name="Title 1"/>
          <p:cNvSpPr>
            <a:spLocks noGrp="1"/>
          </p:cNvSpPr>
          <p:nvPr>
            <p:ph type="title"/>
          </p:nvPr>
        </p:nvSpPr>
        <p:spPr/>
        <p:txBody>
          <a:bodyPr>
            <a:normAutofit/>
          </a:bodyPr>
          <a:lstStyle/>
          <a:p>
            <a:r>
              <a:rPr lang="en-US" b="1" dirty="0" err="1">
                <a:solidFill>
                  <a:srgbClr val="000090"/>
                </a:solidFill>
              </a:rPr>
              <a:t>Opgewekte</a:t>
            </a:r>
            <a:r>
              <a:rPr lang="en-US" b="1" dirty="0">
                <a:solidFill>
                  <a:srgbClr val="000090"/>
                </a:solidFill>
              </a:rPr>
              <a:t> </a:t>
            </a:r>
            <a:r>
              <a:rPr lang="en-US" b="1" dirty="0" err="1">
                <a:solidFill>
                  <a:srgbClr val="000090"/>
                </a:solidFill>
              </a:rPr>
              <a:t>Heer</a:t>
            </a:r>
            <a:endParaRPr lang="en-US" b="1" dirty="0">
              <a:solidFill>
                <a:srgbClr val="000090"/>
              </a:solidFill>
            </a:endParaRPr>
          </a:p>
        </p:txBody>
      </p:sp>
    </p:spTree>
    <p:extLst>
      <p:ext uri="{BB962C8B-B14F-4D97-AF65-F5344CB8AC3E}">
        <p14:creationId xmlns:p14="http://schemas.microsoft.com/office/powerpoint/2010/main" val="2832227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417638"/>
            <a:ext cx="8686800" cy="5279458"/>
          </a:xfrm>
        </p:spPr>
        <p:txBody>
          <a:bodyPr>
            <a:normAutofit fontScale="55000" lnSpcReduction="20000"/>
          </a:bodyPr>
          <a:lstStyle/>
          <a:p>
            <a:pPr marL="0" indent="0">
              <a:lnSpc>
                <a:spcPct val="130000"/>
              </a:lnSpc>
              <a:buNone/>
            </a:pPr>
            <a:r>
              <a:rPr lang="nl-NL" i="1" dirty="0"/>
              <a:t>1 Kor 15:35-45</a:t>
            </a:r>
            <a:endParaRPr lang="en-US" dirty="0"/>
          </a:p>
          <a:p>
            <a:pPr marL="0" indent="0">
              <a:lnSpc>
                <a:spcPct val="130000"/>
              </a:lnSpc>
              <a:buNone/>
            </a:pPr>
            <a:r>
              <a:rPr lang="nl-NL" i="1" u="sng" dirty="0"/>
              <a:t>Nu zou iemand kunnen vragen: ‘Maar hoe worden de doden opgewekt? Met wat voor lichaam komen ze tot leven?’ Dwaas die u bent! Als u iets zaait, moet dat eerst sterven voordat het tot leven kan komen. En wat u zaait heeft nog niet de vorm die het later krijgt; het is nog maar een naakte korrel, een graankorrel misschien of iets anders. </a:t>
            </a:r>
            <a:r>
              <a:rPr lang="nl-NL" i="1" dirty="0"/>
              <a:t>God geeft daaraan de vorm die Hij heeft vastgesteld, en Hij geeft elke zaadkorrel zijn eigen vorm. Elk aards lichaam is anders; het lichaam van een mens is enig in zijn soort, dat van een dier eveneens, dat van een vogel ook, en ook dat van een vis. Er zijn lichamen aan de hemel en lichamen op aarde, maar de schittering van een hemellichaam is anders dan die van een aards lichaam. De zon heeft een andere schittering dan de maan, de maan weer een andere dan de sterren, en de sterren onderling verschillen ook in schittering. </a:t>
            </a:r>
            <a:r>
              <a:rPr lang="nl-NL" i="1" u="sng" dirty="0"/>
              <a:t>Zo zal het ook zijn wanneer de doden opstaan. Wat in vergankelijke vorm wordt gezaaid, wordt in onvergankelijke vorm opgewekt, wat onaanzienlijk en zwak is wanneer het wordt gezaaid, wordt met schittering en kracht opgewekt. Er wordt een aards lichaam gezaaid, maar een geestelijk lichaam opgewekt. </a:t>
            </a:r>
            <a:r>
              <a:rPr lang="nl-NL" i="1" dirty="0"/>
              <a:t>Wanneer er een aards lichaam is, is er ook een geestelijk lichaam. Zo staat er ook geschreven: ‘De eerste mens, Adam, werd een levend, aards wezen.’ Maar de</a:t>
            </a:r>
            <a:r>
              <a:rPr lang="nl-NL" i="1" u="sng" dirty="0"/>
              <a:t> laatste Adam werd een levendmakende geest.</a:t>
            </a:r>
            <a:endParaRPr lang="en-US" u="sng" dirty="0"/>
          </a:p>
        </p:txBody>
      </p:sp>
      <p:sp>
        <p:nvSpPr>
          <p:cNvPr id="4" name="Title 1"/>
          <p:cNvSpPr>
            <a:spLocks noGrp="1"/>
          </p:cNvSpPr>
          <p:nvPr>
            <p:ph type="title"/>
          </p:nvPr>
        </p:nvSpPr>
        <p:spPr/>
        <p:txBody>
          <a:bodyPr>
            <a:normAutofit/>
          </a:bodyPr>
          <a:lstStyle/>
          <a:p>
            <a:r>
              <a:rPr lang="en-US" b="1" dirty="0" err="1">
                <a:solidFill>
                  <a:srgbClr val="000090"/>
                </a:solidFill>
              </a:rPr>
              <a:t>Opwekking</a:t>
            </a:r>
            <a:endParaRPr lang="en-US" b="1" dirty="0">
              <a:solidFill>
                <a:srgbClr val="000090"/>
              </a:solidFill>
            </a:endParaRPr>
          </a:p>
        </p:txBody>
      </p:sp>
    </p:spTree>
    <p:extLst>
      <p:ext uri="{BB962C8B-B14F-4D97-AF65-F5344CB8AC3E}">
        <p14:creationId xmlns:p14="http://schemas.microsoft.com/office/powerpoint/2010/main" val="2832227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600200"/>
            <a:ext cx="8686800" cy="4525963"/>
          </a:xfrm>
        </p:spPr>
        <p:txBody>
          <a:bodyPr>
            <a:normAutofit/>
          </a:bodyPr>
          <a:lstStyle/>
          <a:p>
            <a:pPr marL="0" indent="0">
              <a:buNone/>
            </a:pPr>
            <a:r>
              <a:rPr lang="nl-NL" i="1" dirty="0"/>
              <a:t>1 </a:t>
            </a:r>
            <a:r>
              <a:rPr lang="nl-NL" i="1" dirty="0" err="1"/>
              <a:t>Thess</a:t>
            </a:r>
            <a:r>
              <a:rPr lang="nl-NL" i="1" dirty="0"/>
              <a:t> 4: 17 Dan zullen we altijd bij Hem zijn. </a:t>
            </a:r>
            <a:endParaRPr lang="en-US" dirty="0"/>
          </a:p>
        </p:txBody>
      </p:sp>
      <p:sp>
        <p:nvSpPr>
          <p:cNvPr id="4" name="Title 1"/>
          <p:cNvSpPr>
            <a:spLocks noGrp="1"/>
          </p:cNvSpPr>
          <p:nvPr>
            <p:ph type="title"/>
          </p:nvPr>
        </p:nvSpPr>
        <p:spPr/>
        <p:txBody>
          <a:bodyPr>
            <a:normAutofit/>
          </a:bodyPr>
          <a:lstStyle/>
          <a:p>
            <a:r>
              <a:rPr lang="en-US" b="1" dirty="0">
                <a:solidFill>
                  <a:srgbClr val="000090"/>
                </a:solidFill>
              </a:rPr>
              <a:t>Tot slot</a:t>
            </a:r>
          </a:p>
        </p:txBody>
      </p:sp>
    </p:spTree>
    <p:extLst>
      <p:ext uri="{BB962C8B-B14F-4D97-AF65-F5344CB8AC3E}">
        <p14:creationId xmlns:p14="http://schemas.microsoft.com/office/powerpoint/2010/main" val="283222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ND_bloembollen - boven onder grond.jpeg"/>
          <p:cNvPicPr>
            <a:picLocks noGrp="1" noChangeAspect="1"/>
          </p:cNvPicPr>
          <p:nvPr>
            <p:ph idx="1"/>
          </p:nvPr>
        </p:nvPicPr>
        <p:blipFill>
          <a:blip r:embed="rId2">
            <a:extLst>
              <a:ext uri="{28A0092B-C50C-407E-A947-70E740481C1C}">
                <a14:useLocalDpi xmlns:a14="http://schemas.microsoft.com/office/drawing/2010/main" val="0"/>
              </a:ext>
            </a:extLst>
          </a:blip>
          <a:srcRect t="9971" b="9971"/>
          <a:stretch>
            <a:fillRect/>
          </a:stretch>
        </p:blipFill>
        <p:spPr>
          <a:xfrm>
            <a:off x="314325" y="1600200"/>
            <a:ext cx="8686800" cy="4525963"/>
          </a:xfrm>
        </p:spPr>
      </p:pic>
      <p:sp>
        <p:nvSpPr>
          <p:cNvPr id="5" name="Title 1"/>
          <p:cNvSpPr>
            <a:spLocks noGrp="1"/>
          </p:cNvSpPr>
          <p:nvPr>
            <p:ph type="title"/>
          </p:nvPr>
        </p:nvSpPr>
        <p:spPr>
          <a:xfrm>
            <a:off x="457200" y="274638"/>
            <a:ext cx="8229600" cy="1143000"/>
          </a:xfrm>
        </p:spPr>
        <p:txBody>
          <a:bodyPr>
            <a:normAutofit/>
          </a:bodyPr>
          <a:lstStyle/>
          <a:p>
            <a:r>
              <a:rPr lang="en-US" b="1" dirty="0" err="1">
                <a:solidFill>
                  <a:srgbClr val="000090"/>
                </a:solidFill>
              </a:rPr>
              <a:t>Gezegend</a:t>
            </a:r>
            <a:r>
              <a:rPr lang="en-US" b="1" dirty="0">
                <a:solidFill>
                  <a:srgbClr val="000090"/>
                </a:solidFill>
              </a:rPr>
              <a:t> </a:t>
            </a:r>
            <a:r>
              <a:rPr lang="en-US" b="1" dirty="0" err="1">
                <a:solidFill>
                  <a:srgbClr val="000090"/>
                </a:solidFill>
              </a:rPr>
              <a:t>Pasen</a:t>
            </a:r>
            <a:endParaRPr lang="en-US" b="1" dirty="0">
              <a:solidFill>
                <a:srgbClr val="000090"/>
              </a:solidFill>
            </a:endParaRPr>
          </a:p>
        </p:txBody>
      </p:sp>
    </p:spTree>
    <p:extLst>
      <p:ext uri="{BB962C8B-B14F-4D97-AF65-F5344CB8AC3E}">
        <p14:creationId xmlns:p14="http://schemas.microsoft.com/office/powerpoint/2010/main" val="3745857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417638"/>
            <a:ext cx="8686800" cy="5279458"/>
          </a:xfrm>
        </p:spPr>
        <p:txBody>
          <a:bodyPr>
            <a:normAutofit fontScale="55000" lnSpcReduction="20000"/>
          </a:bodyPr>
          <a:lstStyle/>
          <a:p>
            <a:pPr marL="0" indent="0">
              <a:lnSpc>
                <a:spcPct val="130000"/>
              </a:lnSpc>
              <a:buNone/>
            </a:pPr>
            <a:r>
              <a:rPr lang="nl-NL" i="1" dirty="0"/>
              <a:t>1 Kor 15:35-45</a:t>
            </a:r>
            <a:endParaRPr lang="en-US" dirty="0"/>
          </a:p>
          <a:p>
            <a:pPr marL="0" indent="0">
              <a:lnSpc>
                <a:spcPct val="130000"/>
              </a:lnSpc>
              <a:buNone/>
            </a:pPr>
            <a:r>
              <a:rPr lang="nl-NL" i="1" u="sng" dirty="0"/>
              <a:t>Nu zou iemand kunnen vragen: ‘Maar hoe worden de doden opgewekt? Met wat voor lichaam komen ze tot leven?’ Dwaas die u bent! Als u iets zaait, moet dat eerst sterven voordat het tot leven kan komen. En wat u zaait heeft nog niet de vorm die het later krijgt; het is nog maar een naakte korrel, een graankorrel misschien </a:t>
            </a:r>
            <a:r>
              <a:rPr lang="nl-NL" i="1" u="sng" dirty="0">
                <a:highlight>
                  <a:srgbClr val="00FF00"/>
                </a:highlight>
              </a:rPr>
              <a:t>of iets anders. </a:t>
            </a:r>
            <a:r>
              <a:rPr lang="nl-NL" i="1" dirty="0"/>
              <a:t>God geeft daaraan de vorm die Hij heeft vastgesteld, en Hij geeft elke zaadkorrel zijn eigen vorm. Elk aards lichaam is anders; het lichaam van een mens is enig in zijn soort, dat van een dier eveneens, dat van een vogel ook, en ook dat van een vis. Er zijn lichamen aan de hemel en lichamen op aarde, maar de schittering van een hemellichaam is anders dan die van een aards lichaam. De zon heeft een andere schittering dan de maan, de maan weer een andere dan de sterren, en de sterren onderling verschillen ook in schittering. </a:t>
            </a:r>
            <a:r>
              <a:rPr lang="nl-NL" i="1" u="sng" dirty="0"/>
              <a:t>Zo zal het ook zijn wanneer de doden opstaan. Wat in vergankelijke vorm wordt gezaaid, wordt in onvergankelijke vorm opgewekt, wat onaanzienlijk en zwak is wanneer het wordt gezaaid, wordt met schittering en kracht opgewekt. Er wordt een aards lichaam gezaaid, maar een geestelijk lichaam opgewekt. </a:t>
            </a:r>
            <a:r>
              <a:rPr lang="nl-NL" i="1" dirty="0"/>
              <a:t>Wanneer er een aards lichaam is, is er ook een geestelijk lichaam. Zo staat er ook geschreven: ‘De eerste mens, Adam, werd een levend, aards wezen.’ Maar de</a:t>
            </a:r>
            <a:r>
              <a:rPr lang="nl-NL" i="1" u="sng" dirty="0"/>
              <a:t> laatste Adam werd een levendmakende geest.</a:t>
            </a:r>
            <a:endParaRPr lang="en-US" u="sng" dirty="0"/>
          </a:p>
        </p:txBody>
      </p:sp>
      <p:sp>
        <p:nvSpPr>
          <p:cNvPr id="4" name="Title 1"/>
          <p:cNvSpPr>
            <a:spLocks noGrp="1"/>
          </p:cNvSpPr>
          <p:nvPr>
            <p:ph type="title"/>
          </p:nvPr>
        </p:nvSpPr>
        <p:spPr/>
        <p:txBody>
          <a:bodyPr>
            <a:normAutofit/>
          </a:bodyPr>
          <a:lstStyle/>
          <a:p>
            <a:r>
              <a:rPr lang="en-US" b="1" dirty="0" err="1">
                <a:solidFill>
                  <a:srgbClr val="000090"/>
                </a:solidFill>
              </a:rPr>
              <a:t>Opwekking</a:t>
            </a:r>
            <a:endParaRPr lang="en-US" b="1" dirty="0">
              <a:solidFill>
                <a:srgbClr val="000090"/>
              </a:solidFill>
            </a:endParaRPr>
          </a:p>
        </p:txBody>
      </p:sp>
    </p:spTree>
    <p:extLst>
      <p:ext uri="{BB962C8B-B14F-4D97-AF65-F5344CB8AC3E}">
        <p14:creationId xmlns:p14="http://schemas.microsoft.com/office/powerpoint/2010/main" val="533329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ACCC5B59-D035-FC99-D70B-D771C8BBDEBB}"/>
              </a:ext>
            </a:extLst>
          </p:cNvPr>
          <p:cNvPicPr>
            <a:picLocks noGrp="1" noChangeAspect="1"/>
          </p:cNvPicPr>
          <p:nvPr>
            <p:ph idx="1"/>
          </p:nvPr>
        </p:nvPicPr>
        <p:blipFill>
          <a:blip r:embed="rId2"/>
          <a:stretch>
            <a:fillRect/>
          </a:stretch>
        </p:blipFill>
        <p:spPr>
          <a:xfrm>
            <a:off x="0" y="274638"/>
            <a:ext cx="9572055" cy="6369239"/>
          </a:xfrm>
        </p:spPr>
      </p:pic>
    </p:spTree>
    <p:extLst>
      <p:ext uri="{BB962C8B-B14F-4D97-AF65-F5344CB8AC3E}">
        <p14:creationId xmlns:p14="http://schemas.microsoft.com/office/powerpoint/2010/main" val="324461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8DF1866-5511-98DC-2616-C1B61347A2AB}"/>
              </a:ext>
            </a:extLst>
          </p:cNvPr>
          <p:cNvPicPr>
            <a:picLocks noGrp="1" noChangeAspect="1"/>
          </p:cNvPicPr>
          <p:nvPr>
            <p:ph idx="1"/>
          </p:nvPr>
        </p:nvPicPr>
        <p:blipFill>
          <a:blip r:embed="rId2"/>
          <a:stretch>
            <a:fillRect/>
          </a:stretch>
        </p:blipFill>
        <p:spPr>
          <a:xfrm>
            <a:off x="-332435" y="165593"/>
            <a:ext cx="9808869" cy="6526814"/>
          </a:xfrm>
        </p:spPr>
      </p:pic>
    </p:spTree>
    <p:extLst>
      <p:ext uri="{BB962C8B-B14F-4D97-AF65-F5344CB8AC3E}">
        <p14:creationId xmlns:p14="http://schemas.microsoft.com/office/powerpoint/2010/main" val="243045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3E5F5B18-754E-0F1A-12BC-2D6A4B29BE38}"/>
              </a:ext>
            </a:extLst>
          </p:cNvPr>
          <p:cNvPicPr>
            <a:picLocks noGrp="1" noChangeAspect="1"/>
          </p:cNvPicPr>
          <p:nvPr>
            <p:ph idx="1"/>
          </p:nvPr>
        </p:nvPicPr>
        <p:blipFill>
          <a:blip r:embed="rId2"/>
          <a:stretch>
            <a:fillRect/>
          </a:stretch>
        </p:blipFill>
        <p:spPr>
          <a:xfrm>
            <a:off x="-330543" y="166851"/>
            <a:ext cx="9805086" cy="6524297"/>
          </a:xfrm>
        </p:spPr>
      </p:pic>
    </p:spTree>
    <p:extLst>
      <p:ext uri="{BB962C8B-B14F-4D97-AF65-F5344CB8AC3E}">
        <p14:creationId xmlns:p14="http://schemas.microsoft.com/office/powerpoint/2010/main" val="2514037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ocuses.jpeg"/>
          <p:cNvPicPr>
            <a:picLocks noGrp="1" noChangeAspect="1"/>
          </p:cNvPicPr>
          <p:nvPr>
            <p:ph idx="1"/>
          </p:nvPr>
        </p:nvPicPr>
        <p:blipFill>
          <a:blip r:embed="rId2">
            <a:extLst>
              <a:ext uri="{28A0092B-C50C-407E-A947-70E740481C1C}">
                <a14:useLocalDpi xmlns:a14="http://schemas.microsoft.com/office/drawing/2010/main" val="0"/>
              </a:ext>
            </a:extLst>
          </a:blip>
          <a:srcRect t="3679" b="3679"/>
          <a:stretch>
            <a:fillRect/>
          </a:stretch>
        </p:blipFill>
        <p:spPr>
          <a:xfrm>
            <a:off x="314325" y="1600200"/>
            <a:ext cx="8686800" cy="4525963"/>
          </a:xfr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239292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auwe druifjes.jpeg"/>
          <p:cNvPicPr>
            <a:picLocks noGrp="1" noChangeAspect="1"/>
          </p:cNvPicPr>
          <p:nvPr>
            <p:ph idx="1"/>
          </p:nvPr>
        </p:nvPicPr>
        <p:blipFill>
          <a:blip r:embed="rId2">
            <a:extLst>
              <a:ext uri="{28A0092B-C50C-407E-A947-70E740481C1C}">
                <a14:useLocalDpi xmlns:a14="http://schemas.microsoft.com/office/drawing/2010/main" val="0"/>
              </a:ext>
            </a:extLst>
          </a:blip>
          <a:srcRect t="15266" b="15266"/>
          <a:stretch>
            <a:fillRect/>
          </a:stretch>
        </p:blipFill>
        <p:spPr>
          <a:xfrm>
            <a:off x="314325" y="1600200"/>
            <a:ext cx="8686800" cy="4525963"/>
          </a:xfr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939701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lium.jpeg"/>
          <p:cNvPicPr>
            <a:picLocks noGrp="1" noChangeAspect="1"/>
          </p:cNvPicPr>
          <p:nvPr>
            <p:ph idx="1"/>
          </p:nvPr>
        </p:nvPicPr>
        <p:blipFill>
          <a:blip r:embed="rId2">
            <a:extLst>
              <a:ext uri="{28A0092B-C50C-407E-A947-70E740481C1C}">
                <a14:useLocalDpi xmlns:a14="http://schemas.microsoft.com/office/drawing/2010/main" val="0"/>
              </a:ext>
            </a:extLst>
          </a:blip>
          <a:srcRect t="15266" b="15266"/>
          <a:stretch>
            <a:fillRect/>
          </a:stretch>
        </p:blipFill>
        <p:spPr>
          <a:xfrm>
            <a:off x="314325" y="1600200"/>
            <a:ext cx="8686800" cy="4525963"/>
          </a:xfr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209902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24828</TotalTime>
  <Words>1123</Words>
  <Application>Microsoft Macintosh PowerPoint</Application>
  <PresentationFormat>On-screen Show (4:3)</PresentationFormat>
  <Paragraphs>47</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Opwekking</vt:lpstr>
      <vt:lpstr>Opwekking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Eerste tulpen</vt:lpstr>
      <vt:lpstr>Begraven</vt:lpstr>
      <vt:lpstr>Zonde en dood</vt:lpstr>
      <vt:lpstr>Matthäus Passion</vt:lpstr>
      <vt:lpstr>Lukas 24:6 - Hij is niet hier, Hij is uit de dood opgewekt.</vt:lpstr>
      <vt:lpstr>Opgewekte Heer</vt:lpstr>
      <vt:lpstr>Opwekking</vt:lpstr>
      <vt:lpstr>Tot slot</vt:lpstr>
      <vt:lpstr>Gezegend Pasen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Vertegaal</dc:creator>
  <cp:lastModifiedBy>Vertegaal, A.C.O. (CCB)</cp:lastModifiedBy>
  <cp:revision>468</cp:revision>
  <dcterms:created xsi:type="dcterms:W3CDTF">2016-10-21T19:57:11Z</dcterms:created>
  <dcterms:modified xsi:type="dcterms:W3CDTF">2024-03-30T09:16:42Z</dcterms:modified>
</cp:coreProperties>
</file>