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258" r:id="rId3"/>
    <p:sldId id="283" r:id="rId4"/>
    <p:sldId id="280" r:id="rId5"/>
    <p:sldId id="292" r:id="rId6"/>
    <p:sldId id="293" r:id="rId7"/>
    <p:sldId id="294" r:id="rId8"/>
    <p:sldId id="263" r:id="rId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2263EB0-58FB-440D-AED4-156C942AB5C0}" v="11" dt="2024-03-16T22:41:24.3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7" d="100"/>
          <a:sy n="117" d="100"/>
        </p:scale>
        <p:origin x="29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roen Eerden" userId="4b516c7963210b96" providerId="LiveId" clId="{92263EB0-58FB-440D-AED4-156C942AB5C0}"/>
    <pc:docChg chg="undo custSel addSld delSld modSld">
      <pc:chgData name="Jeroen Eerden" userId="4b516c7963210b96" providerId="LiveId" clId="{92263EB0-58FB-440D-AED4-156C942AB5C0}" dt="2024-03-16T22:41:20.381" v="72"/>
      <pc:docMkLst>
        <pc:docMk/>
      </pc:docMkLst>
      <pc:sldChg chg="modSp mod">
        <pc:chgData name="Jeroen Eerden" userId="4b516c7963210b96" providerId="LiveId" clId="{92263EB0-58FB-440D-AED4-156C942AB5C0}" dt="2024-03-16T22:33:46.005" v="3" actId="21"/>
        <pc:sldMkLst>
          <pc:docMk/>
          <pc:sldMk cId="3451114194" sldId="258"/>
        </pc:sldMkLst>
        <pc:spChg chg="mod">
          <ac:chgData name="Jeroen Eerden" userId="4b516c7963210b96" providerId="LiveId" clId="{92263EB0-58FB-440D-AED4-156C942AB5C0}" dt="2024-03-16T22:33:46.005" v="3" actId="21"/>
          <ac:spMkLst>
            <pc:docMk/>
            <pc:sldMk cId="3451114194" sldId="258"/>
            <ac:spMk id="3" creationId="{D04AA578-4D7C-435F-8509-BBEDC0EAFD9F}"/>
          </ac:spMkLst>
        </pc:spChg>
      </pc:sldChg>
      <pc:sldChg chg="modSp mod">
        <pc:chgData name="Jeroen Eerden" userId="4b516c7963210b96" providerId="LiveId" clId="{92263EB0-58FB-440D-AED4-156C942AB5C0}" dt="2024-03-16T22:34:43.491" v="7" actId="1076"/>
        <pc:sldMkLst>
          <pc:docMk/>
          <pc:sldMk cId="4120310496" sldId="280"/>
        </pc:sldMkLst>
        <pc:spChg chg="mod">
          <ac:chgData name="Jeroen Eerden" userId="4b516c7963210b96" providerId="LiveId" clId="{92263EB0-58FB-440D-AED4-156C942AB5C0}" dt="2024-03-16T22:34:43.491" v="7" actId="1076"/>
          <ac:spMkLst>
            <pc:docMk/>
            <pc:sldMk cId="4120310496" sldId="280"/>
            <ac:spMk id="3" creationId="{D04AA578-4D7C-435F-8509-BBEDC0EAFD9F}"/>
          </ac:spMkLst>
        </pc:spChg>
      </pc:sldChg>
      <pc:sldChg chg="modSp mod">
        <pc:chgData name="Jeroen Eerden" userId="4b516c7963210b96" providerId="LiveId" clId="{92263EB0-58FB-440D-AED4-156C942AB5C0}" dt="2024-03-16T22:34:18.656" v="5" actId="21"/>
        <pc:sldMkLst>
          <pc:docMk/>
          <pc:sldMk cId="2322302897" sldId="283"/>
        </pc:sldMkLst>
        <pc:spChg chg="mod">
          <ac:chgData name="Jeroen Eerden" userId="4b516c7963210b96" providerId="LiveId" clId="{92263EB0-58FB-440D-AED4-156C942AB5C0}" dt="2024-03-16T22:34:18.656" v="5" actId="21"/>
          <ac:spMkLst>
            <pc:docMk/>
            <pc:sldMk cId="2322302897" sldId="283"/>
            <ac:spMk id="3" creationId="{D04AA578-4D7C-435F-8509-BBEDC0EAFD9F}"/>
          </ac:spMkLst>
        </pc:spChg>
      </pc:sldChg>
      <pc:sldChg chg="del">
        <pc:chgData name="Jeroen Eerden" userId="4b516c7963210b96" providerId="LiveId" clId="{92263EB0-58FB-440D-AED4-156C942AB5C0}" dt="2024-03-16T22:34:49.430" v="10" actId="47"/>
        <pc:sldMkLst>
          <pc:docMk/>
          <pc:sldMk cId="2844399238" sldId="290"/>
        </pc:sldMkLst>
      </pc:sldChg>
      <pc:sldChg chg="addSp delSp modSp mod">
        <pc:chgData name="Jeroen Eerden" userId="4b516c7963210b96" providerId="LiveId" clId="{92263EB0-58FB-440D-AED4-156C942AB5C0}" dt="2024-03-16T22:39:05.991" v="62" actId="27636"/>
        <pc:sldMkLst>
          <pc:docMk/>
          <pc:sldMk cId="2998021212" sldId="291"/>
        </pc:sldMkLst>
        <pc:spChg chg="add del mod ord">
          <ac:chgData name="Jeroen Eerden" userId="4b516c7963210b96" providerId="LiveId" clId="{92263EB0-58FB-440D-AED4-156C942AB5C0}" dt="2024-03-16T22:37:40.990" v="56" actId="478"/>
          <ac:spMkLst>
            <pc:docMk/>
            <pc:sldMk cId="2998021212" sldId="291"/>
            <ac:spMk id="3" creationId="{7FBEDE4F-3DB2-F790-241A-669FEABA1443}"/>
          </ac:spMkLst>
        </pc:spChg>
        <pc:spChg chg="mod">
          <ac:chgData name="Jeroen Eerden" userId="4b516c7963210b96" providerId="LiveId" clId="{92263EB0-58FB-440D-AED4-156C942AB5C0}" dt="2024-03-16T22:39:05.991" v="62" actId="27636"/>
          <ac:spMkLst>
            <pc:docMk/>
            <pc:sldMk cId="2998021212" sldId="291"/>
            <ac:spMk id="5" creationId="{B59FBB7E-9DD4-D8AD-73E8-4DBDD63A51AB}"/>
          </ac:spMkLst>
        </pc:spChg>
        <pc:spChg chg="add del mod">
          <ac:chgData name="Jeroen Eerden" userId="4b516c7963210b96" providerId="LiveId" clId="{92263EB0-58FB-440D-AED4-156C942AB5C0}" dt="2024-03-16T22:37:48.502" v="57" actId="478"/>
          <ac:spMkLst>
            <pc:docMk/>
            <pc:sldMk cId="2998021212" sldId="291"/>
            <ac:spMk id="7" creationId="{6DFB73C9-CD36-7597-19D9-6674A21BE03B}"/>
          </ac:spMkLst>
        </pc:spChg>
        <pc:spChg chg="add del">
          <ac:chgData name="Jeroen Eerden" userId="4b516c7963210b96" providerId="LiveId" clId="{92263EB0-58FB-440D-AED4-156C942AB5C0}" dt="2024-03-16T22:37:33.094" v="54" actId="26606"/>
          <ac:spMkLst>
            <pc:docMk/>
            <pc:sldMk cId="2998021212" sldId="291"/>
            <ac:spMk id="17" creationId="{8950AD4C-6AF3-49F8-94E1-DBCAFB39478B}"/>
          </ac:spMkLst>
        </pc:spChg>
        <pc:spChg chg="add del">
          <ac:chgData name="Jeroen Eerden" userId="4b516c7963210b96" providerId="LiveId" clId="{92263EB0-58FB-440D-AED4-156C942AB5C0}" dt="2024-03-16T22:37:33.094" v="54" actId="26606"/>
          <ac:spMkLst>
            <pc:docMk/>
            <pc:sldMk cId="2998021212" sldId="291"/>
            <ac:spMk id="18" creationId="{2F0E00C3-4613-415F-BE3A-78FBAD9061C0}"/>
          </ac:spMkLst>
        </pc:spChg>
        <pc:spChg chg="add del">
          <ac:chgData name="Jeroen Eerden" userId="4b516c7963210b96" providerId="LiveId" clId="{92263EB0-58FB-440D-AED4-156C942AB5C0}" dt="2024-03-16T22:37:33.094" v="54" actId="26606"/>
          <ac:spMkLst>
            <pc:docMk/>
            <pc:sldMk cId="2998021212" sldId="291"/>
            <ac:spMk id="19" creationId="{8DBEAE55-3EA1-41D7-A212-5F7D8986C1F2}"/>
          </ac:spMkLst>
        </pc:spChg>
        <pc:spChg chg="add del">
          <ac:chgData name="Jeroen Eerden" userId="4b516c7963210b96" providerId="LiveId" clId="{92263EB0-58FB-440D-AED4-156C942AB5C0}" dt="2024-03-16T22:37:33.094" v="54" actId="26606"/>
          <ac:spMkLst>
            <pc:docMk/>
            <pc:sldMk cId="2998021212" sldId="291"/>
            <ac:spMk id="20" creationId="{CFC5F0E7-644F-4101-BE72-12825CF537E7}"/>
          </ac:spMkLst>
        </pc:spChg>
        <pc:spChg chg="add">
          <ac:chgData name="Jeroen Eerden" userId="4b516c7963210b96" providerId="LiveId" clId="{92263EB0-58FB-440D-AED4-156C942AB5C0}" dt="2024-03-16T22:37:33.094" v="54" actId="26606"/>
          <ac:spMkLst>
            <pc:docMk/>
            <pc:sldMk cId="2998021212" sldId="291"/>
            <ac:spMk id="1033" creationId="{D1EA859B-E555-4109-94F3-6700E046E008}"/>
          </ac:spMkLst>
        </pc:spChg>
        <pc:spChg chg="add del">
          <ac:chgData name="Jeroen Eerden" userId="4b516c7963210b96" providerId="LiveId" clId="{92263EB0-58FB-440D-AED4-156C942AB5C0}" dt="2024-03-16T22:37:33.079" v="53" actId="26606"/>
          <ac:spMkLst>
            <pc:docMk/>
            <pc:sldMk cId="2998021212" sldId="291"/>
            <ac:spMk id="1035" creationId="{E43DC68B-54DD-4053-BE4D-615259684357}"/>
          </ac:spMkLst>
        </pc:spChg>
        <pc:spChg chg="add del">
          <ac:chgData name="Jeroen Eerden" userId="4b516c7963210b96" providerId="LiveId" clId="{92263EB0-58FB-440D-AED4-156C942AB5C0}" dt="2024-03-16T22:37:33.079" v="53" actId="26606"/>
          <ac:spMkLst>
            <pc:docMk/>
            <pc:sldMk cId="2998021212" sldId="291"/>
            <ac:spMk id="1036" creationId="{73C994B4-9721-4148-9EEC-6793CECDE8DD}"/>
          </ac:spMkLst>
        </pc:spChg>
        <pc:spChg chg="add del">
          <ac:chgData name="Jeroen Eerden" userId="4b516c7963210b96" providerId="LiveId" clId="{92263EB0-58FB-440D-AED4-156C942AB5C0}" dt="2024-03-16T22:37:33.079" v="53" actId="26606"/>
          <ac:spMkLst>
            <pc:docMk/>
            <pc:sldMk cId="2998021212" sldId="291"/>
            <ac:spMk id="1037" creationId="{36F31C88-3DEF-4EA8-AE3A-49441413FC54}"/>
          </ac:spMkLst>
        </pc:spChg>
        <pc:spChg chg="add del">
          <ac:chgData name="Jeroen Eerden" userId="4b516c7963210b96" providerId="LiveId" clId="{92263EB0-58FB-440D-AED4-156C942AB5C0}" dt="2024-03-16T22:37:33.079" v="53" actId="26606"/>
          <ac:spMkLst>
            <pc:docMk/>
            <pc:sldMk cId="2998021212" sldId="291"/>
            <ac:spMk id="1038" creationId="{F9D95E49-763A-4886-B038-82F734740554}"/>
          </ac:spMkLst>
        </pc:spChg>
        <pc:spChg chg="add">
          <ac:chgData name="Jeroen Eerden" userId="4b516c7963210b96" providerId="LiveId" clId="{92263EB0-58FB-440D-AED4-156C942AB5C0}" dt="2024-03-16T22:37:33.094" v="54" actId="26606"/>
          <ac:spMkLst>
            <pc:docMk/>
            <pc:sldMk cId="2998021212" sldId="291"/>
            <ac:spMk id="1043" creationId="{04812C46-200A-4DEB-A05E-3ED6C68C2387}"/>
          </ac:spMkLst>
        </pc:spChg>
        <pc:grpChg chg="add del">
          <ac:chgData name="Jeroen Eerden" userId="4b516c7963210b96" providerId="LiveId" clId="{92263EB0-58FB-440D-AED4-156C942AB5C0}" dt="2024-03-16T22:37:27.346" v="51" actId="26606"/>
          <ac:grpSpMkLst>
            <pc:docMk/>
            <pc:sldMk cId="2998021212" sldId="291"/>
            <ac:grpSpMk id="1031" creationId="{BE589684-54CA-64D8-C963-5F19FF75BF72}"/>
          </ac:grpSpMkLst>
        </pc:grpChg>
        <pc:picChg chg="del">
          <ac:chgData name="Jeroen Eerden" userId="4b516c7963210b96" providerId="LiveId" clId="{92263EB0-58FB-440D-AED4-156C942AB5C0}" dt="2024-03-16T22:37:01.145" v="48" actId="478"/>
          <ac:picMkLst>
            <pc:docMk/>
            <pc:sldMk cId="2998021212" sldId="291"/>
            <ac:picMk id="4" creationId="{86C54532-60D3-697E-94E6-E03D48BA0BE3}"/>
          </ac:picMkLst>
        </pc:picChg>
        <pc:picChg chg="add mod ord">
          <ac:chgData name="Jeroen Eerden" userId="4b516c7963210b96" providerId="LiveId" clId="{92263EB0-58FB-440D-AED4-156C942AB5C0}" dt="2024-03-16T22:37:33.094" v="54" actId="26606"/>
          <ac:picMkLst>
            <pc:docMk/>
            <pc:sldMk cId="2998021212" sldId="291"/>
            <ac:picMk id="1026" creationId="{B3868FB1-6925-773B-B5D5-798B587851E8}"/>
          </ac:picMkLst>
        </pc:picChg>
        <pc:cxnChg chg="add del">
          <ac:chgData name="Jeroen Eerden" userId="4b516c7963210b96" providerId="LiveId" clId="{92263EB0-58FB-440D-AED4-156C942AB5C0}" dt="2024-03-16T22:37:33.079" v="53" actId="26606"/>
          <ac:cxnSpMkLst>
            <pc:docMk/>
            <pc:sldMk cId="2998021212" sldId="291"/>
            <ac:cxnSpMk id="1039" creationId="{F085D7B9-E066-4923-8CB7-294BF306296A}"/>
          </ac:cxnSpMkLst>
        </pc:cxnChg>
        <pc:cxnChg chg="add del">
          <ac:chgData name="Jeroen Eerden" userId="4b516c7963210b96" providerId="LiveId" clId="{92263EB0-58FB-440D-AED4-156C942AB5C0}" dt="2024-03-16T22:37:33.079" v="53" actId="26606"/>
          <ac:cxnSpMkLst>
            <pc:docMk/>
            <pc:sldMk cId="2998021212" sldId="291"/>
            <ac:cxnSpMk id="1041" creationId="{5EACA08E-D537-41C6-96A5-5900E05D3217}"/>
          </ac:cxnSpMkLst>
        </pc:cxnChg>
      </pc:sldChg>
      <pc:sldChg chg="add del setBg">
        <pc:chgData name="Jeroen Eerden" userId="4b516c7963210b96" providerId="LiveId" clId="{92263EB0-58FB-440D-AED4-156C942AB5C0}" dt="2024-03-16T22:35:04.822" v="12"/>
        <pc:sldMkLst>
          <pc:docMk/>
          <pc:sldMk cId="227159777" sldId="292"/>
        </pc:sldMkLst>
      </pc:sldChg>
      <pc:sldChg chg="del">
        <pc:chgData name="Jeroen Eerden" userId="4b516c7963210b96" providerId="LiveId" clId="{92263EB0-58FB-440D-AED4-156C942AB5C0}" dt="2024-03-16T22:34:47.009" v="8" actId="47"/>
        <pc:sldMkLst>
          <pc:docMk/>
          <pc:sldMk cId="1294839860" sldId="292"/>
        </pc:sldMkLst>
      </pc:sldChg>
      <pc:sldChg chg="modSp mod">
        <pc:chgData name="Jeroen Eerden" userId="4b516c7963210b96" providerId="LiveId" clId="{92263EB0-58FB-440D-AED4-156C942AB5C0}" dt="2024-03-16T22:40:32.550" v="68" actId="20577"/>
        <pc:sldMkLst>
          <pc:docMk/>
          <pc:sldMk cId="3444567859" sldId="292"/>
        </pc:sldMkLst>
        <pc:spChg chg="mod">
          <ac:chgData name="Jeroen Eerden" userId="4b516c7963210b96" providerId="LiveId" clId="{92263EB0-58FB-440D-AED4-156C942AB5C0}" dt="2024-03-16T22:40:32.550" v="68" actId="20577"/>
          <ac:spMkLst>
            <pc:docMk/>
            <pc:sldMk cId="3444567859" sldId="292"/>
            <ac:spMk id="3" creationId="{D04AA578-4D7C-435F-8509-BBEDC0EAFD9F}"/>
          </ac:spMkLst>
        </pc:spChg>
      </pc:sldChg>
      <pc:sldChg chg="add del setBg">
        <pc:chgData name="Jeroen Eerden" userId="4b516c7963210b96" providerId="LiveId" clId="{92263EB0-58FB-440D-AED4-156C942AB5C0}" dt="2024-03-16T22:40:19.646" v="67"/>
        <pc:sldMkLst>
          <pc:docMk/>
          <pc:sldMk cId="296307583" sldId="293"/>
        </pc:sldMkLst>
      </pc:sldChg>
      <pc:sldChg chg="del">
        <pc:chgData name="Jeroen Eerden" userId="4b516c7963210b96" providerId="LiveId" clId="{92263EB0-58FB-440D-AED4-156C942AB5C0}" dt="2024-03-16T22:34:48.633" v="9" actId="47"/>
        <pc:sldMkLst>
          <pc:docMk/>
          <pc:sldMk cId="1875855144" sldId="293"/>
        </pc:sldMkLst>
      </pc:sldChg>
      <pc:sldChg chg="modSp mod">
        <pc:chgData name="Jeroen Eerden" userId="4b516c7963210b96" providerId="LiveId" clId="{92263EB0-58FB-440D-AED4-156C942AB5C0}" dt="2024-03-16T22:40:43.757" v="69" actId="20577"/>
        <pc:sldMkLst>
          <pc:docMk/>
          <pc:sldMk cId="2936447772" sldId="293"/>
        </pc:sldMkLst>
        <pc:spChg chg="mod">
          <ac:chgData name="Jeroen Eerden" userId="4b516c7963210b96" providerId="LiveId" clId="{92263EB0-58FB-440D-AED4-156C942AB5C0}" dt="2024-03-16T22:40:43.757" v="69" actId="20577"/>
          <ac:spMkLst>
            <pc:docMk/>
            <pc:sldMk cId="2936447772" sldId="293"/>
            <ac:spMk id="3" creationId="{D04AA578-4D7C-435F-8509-BBEDC0EAFD9F}"/>
          </ac:spMkLst>
        </pc:spChg>
      </pc:sldChg>
      <pc:sldChg chg="addSp delSp add del setBg delDesignElem">
        <pc:chgData name="Jeroen Eerden" userId="4b516c7963210b96" providerId="LiveId" clId="{92263EB0-58FB-440D-AED4-156C942AB5C0}" dt="2024-03-16T22:41:20.381" v="72"/>
        <pc:sldMkLst>
          <pc:docMk/>
          <pc:sldMk cId="3343547059" sldId="294"/>
        </pc:sldMkLst>
        <pc:spChg chg="add del">
          <ac:chgData name="Jeroen Eerden" userId="4b516c7963210b96" providerId="LiveId" clId="{92263EB0-58FB-440D-AED4-156C942AB5C0}" dt="2024-03-16T22:41:20.381" v="72"/>
          <ac:spMkLst>
            <pc:docMk/>
            <pc:sldMk cId="3343547059" sldId="294"/>
            <ac:spMk id="1033" creationId="{D1EA859B-E555-4109-94F3-6700E046E008}"/>
          </ac:spMkLst>
        </pc:spChg>
        <pc:spChg chg="add del">
          <ac:chgData name="Jeroen Eerden" userId="4b516c7963210b96" providerId="LiveId" clId="{92263EB0-58FB-440D-AED4-156C942AB5C0}" dt="2024-03-16T22:41:20.381" v="72"/>
          <ac:spMkLst>
            <pc:docMk/>
            <pc:sldMk cId="3343547059" sldId="294"/>
            <ac:spMk id="1043" creationId="{04812C46-200A-4DEB-A05E-3ED6C68C238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43C855-99C5-4831-896E-9B06F0C4DB49}"/>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A91B473A-96D6-48DE-8C0D-87DE58413D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30F024D6-AEE0-4EC4-884F-CC7C86D900E8}"/>
              </a:ext>
            </a:extLst>
          </p:cNvPr>
          <p:cNvSpPr>
            <a:spLocks noGrp="1"/>
          </p:cNvSpPr>
          <p:nvPr>
            <p:ph type="dt" sz="half" idx="10"/>
          </p:nvPr>
        </p:nvSpPr>
        <p:spPr/>
        <p:txBody>
          <a:bodyPr/>
          <a:lstStyle/>
          <a:p>
            <a:fld id="{F992D8B9-A736-4A26-B074-59FF3529883B}" type="datetimeFigureOut">
              <a:rPr lang="nl-NL" smtClean="0"/>
              <a:t>16-3-2024</a:t>
            </a:fld>
            <a:endParaRPr lang="nl-NL"/>
          </a:p>
        </p:txBody>
      </p:sp>
      <p:sp>
        <p:nvSpPr>
          <p:cNvPr id="5" name="Tijdelijke aanduiding voor voettekst 4">
            <a:extLst>
              <a:ext uri="{FF2B5EF4-FFF2-40B4-BE49-F238E27FC236}">
                <a16:creationId xmlns:a16="http://schemas.microsoft.com/office/drawing/2014/main" id="{CD326BE2-5766-4367-B7DB-268722132C0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7A3E7C9-A9D7-4BD1-9F73-B233167622E4}"/>
              </a:ext>
            </a:extLst>
          </p:cNvPr>
          <p:cNvSpPr>
            <a:spLocks noGrp="1"/>
          </p:cNvSpPr>
          <p:nvPr>
            <p:ph type="sldNum" sz="quarter" idx="12"/>
          </p:nvPr>
        </p:nvSpPr>
        <p:spPr/>
        <p:txBody>
          <a:bodyPr/>
          <a:lstStyle/>
          <a:p>
            <a:fld id="{44102B6E-7F6B-4E99-90FB-51F7FCDB62C7}" type="slidenum">
              <a:rPr lang="nl-NL" smtClean="0"/>
              <a:t>‹nr.›</a:t>
            </a:fld>
            <a:endParaRPr lang="nl-NL"/>
          </a:p>
        </p:txBody>
      </p:sp>
    </p:spTree>
    <p:extLst>
      <p:ext uri="{BB962C8B-B14F-4D97-AF65-F5344CB8AC3E}">
        <p14:creationId xmlns:p14="http://schemas.microsoft.com/office/powerpoint/2010/main" val="3272705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46E3C7-80FA-4A7B-8B57-2E524BA0504B}"/>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6255D14B-41D2-4211-A337-AE0E00F9F42D}"/>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112D0F6-04AF-4D68-8840-882D77C8AC07}"/>
              </a:ext>
            </a:extLst>
          </p:cNvPr>
          <p:cNvSpPr>
            <a:spLocks noGrp="1"/>
          </p:cNvSpPr>
          <p:nvPr>
            <p:ph type="dt" sz="half" idx="10"/>
          </p:nvPr>
        </p:nvSpPr>
        <p:spPr/>
        <p:txBody>
          <a:bodyPr/>
          <a:lstStyle/>
          <a:p>
            <a:fld id="{F992D8B9-A736-4A26-B074-59FF3529883B}" type="datetimeFigureOut">
              <a:rPr lang="nl-NL" smtClean="0"/>
              <a:t>16-3-2024</a:t>
            </a:fld>
            <a:endParaRPr lang="nl-NL"/>
          </a:p>
        </p:txBody>
      </p:sp>
      <p:sp>
        <p:nvSpPr>
          <p:cNvPr id="5" name="Tijdelijke aanduiding voor voettekst 4">
            <a:extLst>
              <a:ext uri="{FF2B5EF4-FFF2-40B4-BE49-F238E27FC236}">
                <a16:creationId xmlns:a16="http://schemas.microsoft.com/office/drawing/2014/main" id="{521E0EF0-35D6-40C9-97ED-CC1BB45CEB2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BE67B7C-AE3B-4F8B-ABCF-E1D838F1D36A}"/>
              </a:ext>
            </a:extLst>
          </p:cNvPr>
          <p:cNvSpPr>
            <a:spLocks noGrp="1"/>
          </p:cNvSpPr>
          <p:nvPr>
            <p:ph type="sldNum" sz="quarter" idx="12"/>
          </p:nvPr>
        </p:nvSpPr>
        <p:spPr/>
        <p:txBody>
          <a:bodyPr/>
          <a:lstStyle/>
          <a:p>
            <a:fld id="{44102B6E-7F6B-4E99-90FB-51F7FCDB62C7}" type="slidenum">
              <a:rPr lang="nl-NL" smtClean="0"/>
              <a:t>‹nr.›</a:t>
            </a:fld>
            <a:endParaRPr lang="nl-NL"/>
          </a:p>
        </p:txBody>
      </p:sp>
    </p:spTree>
    <p:extLst>
      <p:ext uri="{BB962C8B-B14F-4D97-AF65-F5344CB8AC3E}">
        <p14:creationId xmlns:p14="http://schemas.microsoft.com/office/powerpoint/2010/main" val="2489677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48710A0D-FAD4-4144-9183-8B743FE5890E}"/>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A53522DC-1894-4FCB-8F5E-4695BAC249A2}"/>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3089490-2ADE-4BA1-9719-DE581E33A121}"/>
              </a:ext>
            </a:extLst>
          </p:cNvPr>
          <p:cNvSpPr>
            <a:spLocks noGrp="1"/>
          </p:cNvSpPr>
          <p:nvPr>
            <p:ph type="dt" sz="half" idx="10"/>
          </p:nvPr>
        </p:nvSpPr>
        <p:spPr/>
        <p:txBody>
          <a:bodyPr/>
          <a:lstStyle/>
          <a:p>
            <a:fld id="{F992D8B9-A736-4A26-B074-59FF3529883B}" type="datetimeFigureOut">
              <a:rPr lang="nl-NL" smtClean="0"/>
              <a:t>16-3-2024</a:t>
            </a:fld>
            <a:endParaRPr lang="nl-NL"/>
          </a:p>
        </p:txBody>
      </p:sp>
      <p:sp>
        <p:nvSpPr>
          <p:cNvPr id="5" name="Tijdelijke aanduiding voor voettekst 4">
            <a:extLst>
              <a:ext uri="{FF2B5EF4-FFF2-40B4-BE49-F238E27FC236}">
                <a16:creationId xmlns:a16="http://schemas.microsoft.com/office/drawing/2014/main" id="{7FC0D82A-C8C8-4A96-8DBE-B0DF16EB186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06F7D16-3498-4DAA-BCCF-E9C0BE85F6E4}"/>
              </a:ext>
            </a:extLst>
          </p:cNvPr>
          <p:cNvSpPr>
            <a:spLocks noGrp="1"/>
          </p:cNvSpPr>
          <p:nvPr>
            <p:ph type="sldNum" sz="quarter" idx="12"/>
          </p:nvPr>
        </p:nvSpPr>
        <p:spPr/>
        <p:txBody>
          <a:bodyPr/>
          <a:lstStyle/>
          <a:p>
            <a:fld id="{44102B6E-7F6B-4E99-90FB-51F7FCDB62C7}" type="slidenum">
              <a:rPr lang="nl-NL" smtClean="0"/>
              <a:t>‹nr.›</a:t>
            </a:fld>
            <a:endParaRPr lang="nl-NL"/>
          </a:p>
        </p:txBody>
      </p:sp>
    </p:spTree>
    <p:extLst>
      <p:ext uri="{BB962C8B-B14F-4D97-AF65-F5344CB8AC3E}">
        <p14:creationId xmlns:p14="http://schemas.microsoft.com/office/powerpoint/2010/main" val="2530837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AB722D-40C8-42F7-AEF8-B87D45FCB947}"/>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2B1EA62C-6F89-4C88-871B-977E6750CF4E}"/>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BC629F0-572F-416F-A7F4-9861B69E5059}"/>
              </a:ext>
            </a:extLst>
          </p:cNvPr>
          <p:cNvSpPr>
            <a:spLocks noGrp="1"/>
          </p:cNvSpPr>
          <p:nvPr>
            <p:ph type="dt" sz="half" idx="10"/>
          </p:nvPr>
        </p:nvSpPr>
        <p:spPr/>
        <p:txBody>
          <a:bodyPr/>
          <a:lstStyle/>
          <a:p>
            <a:fld id="{F992D8B9-A736-4A26-B074-59FF3529883B}" type="datetimeFigureOut">
              <a:rPr lang="nl-NL" smtClean="0"/>
              <a:t>16-3-2024</a:t>
            </a:fld>
            <a:endParaRPr lang="nl-NL"/>
          </a:p>
        </p:txBody>
      </p:sp>
      <p:sp>
        <p:nvSpPr>
          <p:cNvPr id="5" name="Tijdelijke aanduiding voor voettekst 4">
            <a:extLst>
              <a:ext uri="{FF2B5EF4-FFF2-40B4-BE49-F238E27FC236}">
                <a16:creationId xmlns:a16="http://schemas.microsoft.com/office/drawing/2014/main" id="{07990B66-08E3-46C2-98BA-3D19F2C6E8C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C970283-9CB7-4163-906C-62B0D6EE25F8}"/>
              </a:ext>
            </a:extLst>
          </p:cNvPr>
          <p:cNvSpPr>
            <a:spLocks noGrp="1"/>
          </p:cNvSpPr>
          <p:nvPr>
            <p:ph type="sldNum" sz="quarter" idx="12"/>
          </p:nvPr>
        </p:nvSpPr>
        <p:spPr/>
        <p:txBody>
          <a:bodyPr/>
          <a:lstStyle/>
          <a:p>
            <a:fld id="{44102B6E-7F6B-4E99-90FB-51F7FCDB62C7}" type="slidenum">
              <a:rPr lang="nl-NL" smtClean="0"/>
              <a:t>‹nr.›</a:t>
            </a:fld>
            <a:endParaRPr lang="nl-NL"/>
          </a:p>
        </p:txBody>
      </p:sp>
    </p:spTree>
    <p:extLst>
      <p:ext uri="{BB962C8B-B14F-4D97-AF65-F5344CB8AC3E}">
        <p14:creationId xmlns:p14="http://schemas.microsoft.com/office/powerpoint/2010/main" val="3742635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9AB74F-01BD-4C6E-9CC5-F11E5E6F2EAA}"/>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0A83EBCD-DC3E-42AF-8F59-ADF072D349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44262108-C3C0-4837-8A3B-6784655A61B7}"/>
              </a:ext>
            </a:extLst>
          </p:cNvPr>
          <p:cNvSpPr>
            <a:spLocks noGrp="1"/>
          </p:cNvSpPr>
          <p:nvPr>
            <p:ph type="dt" sz="half" idx="10"/>
          </p:nvPr>
        </p:nvSpPr>
        <p:spPr/>
        <p:txBody>
          <a:bodyPr/>
          <a:lstStyle/>
          <a:p>
            <a:fld id="{F992D8B9-A736-4A26-B074-59FF3529883B}" type="datetimeFigureOut">
              <a:rPr lang="nl-NL" smtClean="0"/>
              <a:t>16-3-2024</a:t>
            </a:fld>
            <a:endParaRPr lang="nl-NL"/>
          </a:p>
        </p:txBody>
      </p:sp>
      <p:sp>
        <p:nvSpPr>
          <p:cNvPr id="5" name="Tijdelijke aanduiding voor voettekst 4">
            <a:extLst>
              <a:ext uri="{FF2B5EF4-FFF2-40B4-BE49-F238E27FC236}">
                <a16:creationId xmlns:a16="http://schemas.microsoft.com/office/drawing/2014/main" id="{0C887436-6330-4D81-878F-FEE208B4089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9794C5D-83C4-4CC8-A165-A558A8F8EA38}"/>
              </a:ext>
            </a:extLst>
          </p:cNvPr>
          <p:cNvSpPr>
            <a:spLocks noGrp="1"/>
          </p:cNvSpPr>
          <p:nvPr>
            <p:ph type="sldNum" sz="quarter" idx="12"/>
          </p:nvPr>
        </p:nvSpPr>
        <p:spPr/>
        <p:txBody>
          <a:bodyPr/>
          <a:lstStyle/>
          <a:p>
            <a:fld id="{44102B6E-7F6B-4E99-90FB-51F7FCDB62C7}" type="slidenum">
              <a:rPr lang="nl-NL" smtClean="0"/>
              <a:t>‹nr.›</a:t>
            </a:fld>
            <a:endParaRPr lang="nl-NL"/>
          </a:p>
        </p:txBody>
      </p:sp>
    </p:spTree>
    <p:extLst>
      <p:ext uri="{BB962C8B-B14F-4D97-AF65-F5344CB8AC3E}">
        <p14:creationId xmlns:p14="http://schemas.microsoft.com/office/powerpoint/2010/main" val="2955701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196B29-D9FB-4C64-8A84-B77DF4813541}"/>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0F545EB8-D99D-4705-B357-0BE26662ED22}"/>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63828519-E963-4CE7-A334-980A0AD23F1E}"/>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FFC5E169-386E-4F8F-B19F-34874528D198}"/>
              </a:ext>
            </a:extLst>
          </p:cNvPr>
          <p:cNvSpPr>
            <a:spLocks noGrp="1"/>
          </p:cNvSpPr>
          <p:nvPr>
            <p:ph type="dt" sz="half" idx="10"/>
          </p:nvPr>
        </p:nvSpPr>
        <p:spPr/>
        <p:txBody>
          <a:bodyPr/>
          <a:lstStyle/>
          <a:p>
            <a:fld id="{F992D8B9-A736-4A26-B074-59FF3529883B}" type="datetimeFigureOut">
              <a:rPr lang="nl-NL" smtClean="0"/>
              <a:t>16-3-2024</a:t>
            </a:fld>
            <a:endParaRPr lang="nl-NL"/>
          </a:p>
        </p:txBody>
      </p:sp>
      <p:sp>
        <p:nvSpPr>
          <p:cNvPr id="6" name="Tijdelijke aanduiding voor voettekst 5">
            <a:extLst>
              <a:ext uri="{FF2B5EF4-FFF2-40B4-BE49-F238E27FC236}">
                <a16:creationId xmlns:a16="http://schemas.microsoft.com/office/drawing/2014/main" id="{542777B1-A4EA-4ECC-A11A-1A36E236870E}"/>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0A00664-E449-4CA5-BCAF-FB040CEBAA31}"/>
              </a:ext>
            </a:extLst>
          </p:cNvPr>
          <p:cNvSpPr>
            <a:spLocks noGrp="1"/>
          </p:cNvSpPr>
          <p:nvPr>
            <p:ph type="sldNum" sz="quarter" idx="12"/>
          </p:nvPr>
        </p:nvSpPr>
        <p:spPr/>
        <p:txBody>
          <a:bodyPr/>
          <a:lstStyle/>
          <a:p>
            <a:fld id="{44102B6E-7F6B-4E99-90FB-51F7FCDB62C7}" type="slidenum">
              <a:rPr lang="nl-NL" smtClean="0"/>
              <a:t>‹nr.›</a:t>
            </a:fld>
            <a:endParaRPr lang="nl-NL"/>
          </a:p>
        </p:txBody>
      </p:sp>
    </p:spTree>
    <p:extLst>
      <p:ext uri="{BB962C8B-B14F-4D97-AF65-F5344CB8AC3E}">
        <p14:creationId xmlns:p14="http://schemas.microsoft.com/office/powerpoint/2010/main" val="2217753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371AA9-9DBD-4984-BEF7-A03D441F9900}"/>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5CF7E350-1089-460C-A4A0-7C3AE04386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F29F6CA-F63F-4A7D-9155-41FF56615CEA}"/>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8DC45C3E-F685-4EA9-A946-BD359A767A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D873F09D-E063-449A-B8FD-99BE4F5C5FA6}"/>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046045C2-861A-49AB-8C3E-48F47AD631B7}"/>
              </a:ext>
            </a:extLst>
          </p:cNvPr>
          <p:cNvSpPr>
            <a:spLocks noGrp="1"/>
          </p:cNvSpPr>
          <p:nvPr>
            <p:ph type="dt" sz="half" idx="10"/>
          </p:nvPr>
        </p:nvSpPr>
        <p:spPr/>
        <p:txBody>
          <a:bodyPr/>
          <a:lstStyle/>
          <a:p>
            <a:fld id="{F992D8B9-A736-4A26-B074-59FF3529883B}" type="datetimeFigureOut">
              <a:rPr lang="nl-NL" smtClean="0"/>
              <a:t>16-3-2024</a:t>
            </a:fld>
            <a:endParaRPr lang="nl-NL"/>
          </a:p>
        </p:txBody>
      </p:sp>
      <p:sp>
        <p:nvSpPr>
          <p:cNvPr id="8" name="Tijdelijke aanduiding voor voettekst 7">
            <a:extLst>
              <a:ext uri="{FF2B5EF4-FFF2-40B4-BE49-F238E27FC236}">
                <a16:creationId xmlns:a16="http://schemas.microsoft.com/office/drawing/2014/main" id="{EE41FD38-935C-452E-A33D-D0D5B0E85085}"/>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3B5E5D0D-81A5-46E1-954A-6A2D2BD66EEE}"/>
              </a:ext>
            </a:extLst>
          </p:cNvPr>
          <p:cNvSpPr>
            <a:spLocks noGrp="1"/>
          </p:cNvSpPr>
          <p:nvPr>
            <p:ph type="sldNum" sz="quarter" idx="12"/>
          </p:nvPr>
        </p:nvSpPr>
        <p:spPr/>
        <p:txBody>
          <a:bodyPr/>
          <a:lstStyle/>
          <a:p>
            <a:fld id="{44102B6E-7F6B-4E99-90FB-51F7FCDB62C7}" type="slidenum">
              <a:rPr lang="nl-NL" smtClean="0"/>
              <a:t>‹nr.›</a:t>
            </a:fld>
            <a:endParaRPr lang="nl-NL"/>
          </a:p>
        </p:txBody>
      </p:sp>
    </p:spTree>
    <p:extLst>
      <p:ext uri="{BB962C8B-B14F-4D97-AF65-F5344CB8AC3E}">
        <p14:creationId xmlns:p14="http://schemas.microsoft.com/office/powerpoint/2010/main" val="3341241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79F5F1-BE5D-49D8-AFF9-B372B8228C39}"/>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474DF020-5FCF-45BA-A9BB-54551383ABC8}"/>
              </a:ext>
            </a:extLst>
          </p:cNvPr>
          <p:cNvSpPr>
            <a:spLocks noGrp="1"/>
          </p:cNvSpPr>
          <p:nvPr>
            <p:ph type="dt" sz="half" idx="10"/>
          </p:nvPr>
        </p:nvSpPr>
        <p:spPr/>
        <p:txBody>
          <a:bodyPr/>
          <a:lstStyle/>
          <a:p>
            <a:fld id="{F992D8B9-A736-4A26-B074-59FF3529883B}" type="datetimeFigureOut">
              <a:rPr lang="nl-NL" smtClean="0"/>
              <a:t>16-3-2024</a:t>
            </a:fld>
            <a:endParaRPr lang="nl-NL"/>
          </a:p>
        </p:txBody>
      </p:sp>
      <p:sp>
        <p:nvSpPr>
          <p:cNvPr id="4" name="Tijdelijke aanduiding voor voettekst 3">
            <a:extLst>
              <a:ext uri="{FF2B5EF4-FFF2-40B4-BE49-F238E27FC236}">
                <a16:creationId xmlns:a16="http://schemas.microsoft.com/office/drawing/2014/main" id="{3AA299C3-56ED-4FED-AC80-4A5B55BAEEAA}"/>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2F221A77-329B-491D-AFC6-1FE577D7E587}"/>
              </a:ext>
            </a:extLst>
          </p:cNvPr>
          <p:cNvSpPr>
            <a:spLocks noGrp="1"/>
          </p:cNvSpPr>
          <p:nvPr>
            <p:ph type="sldNum" sz="quarter" idx="12"/>
          </p:nvPr>
        </p:nvSpPr>
        <p:spPr/>
        <p:txBody>
          <a:bodyPr/>
          <a:lstStyle/>
          <a:p>
            <a:fld id="{44102B6E-7F6B-4E99-90FB-51F7FCDB62C7}" type="slidenum">
              <a:rPr lang="nl-NL" smtClean="0"/>
              <a:t>‹nr.›</a:t>
            </a:fld>
            <a:endParaRPr lang="nl-NL"/>
          </a:p>
        </p:txBody>
      </p:sp>
    </p:spTree>
    <p:extLst>
      <p:ext uri="{BB962C8B-B14F-4D97-AF65-F5344CB8AC3E}">
        <p14:creationId xmlns:p14="http://schemas.microsoft.com/office/powerpoint/2010/main" val="1985698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5329AE58-6C7A-4D75-A4F4-583A84CDE063}"/>
              </a:ext>
            </a:extLst>
          </p:cNvPr>
          <p:cNvSpPr>
            <a:spLocks noGrp="1"/>
          </p:cNvSpPr>
          <p:nvPr>
            <p:ph type="dt" sz="half" idx="10"/>
          </p:nvPr>
        </p:nvSpPr>
        <p:spPr/>
        <p:txBody>
          <a:bodyPr/>
          <a:lstStyle/>
          <a:p>
            <a:fld id="{F992D8B9-A736-4A26-B074-59FF3529883B}" type="datetimeFigureOut">
              <a:rPr lang="nl-NL" smtClean="0"/>
              <a:t>16-3-2024</a:t>
            </a:fld>
            <a:endParaRPr lang="nl-NL"/>
          </a:p>
        </p:txBody>
      </p:sp>
      <p:sp>
        <p:nvSpPr>
          <p:cNvPr id="3" name="Tijdelijke aanduiding voor voettekst 2">
            <a:extLst>
              <a:ext uri="{FF2B5EF4-FFF2-40B4-BE49-F238E27FC236}">
                <a16:creationId xmlns:a16="http://schemas.microsoft.com/office/drawing/2014/main" id="{CA9195F2-B124-40D7-91BC-1FA0791F454C}"/>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5E49BCB9-8FB4-4645-B695-CB190A80F5B4}"/>
              </a:ext>
            </a:extLst>
          </p:cNvPr>
          <p:cNvSpPr>
            <a:spLocks noGrp="1"/>
          </p:cNvSpPr>
          <p:nvPr>
            <p:ph type="sldNum" sz="quarter" idx="12"/>
          </p:nvPr>
        </p:nvSpPr>
        <p:spPr/>
        <p:txBody>
          <a:bodyPr/>
          <a:lstStyle/>
          <a:p>
            <a:fld id="{44102B6E-7F6B-4E99-90FB-51F7FCDB62C7}" type="slidenum">
              <a:rPr lang="nl-NL" smtClean="0"/>
              <a:t>‹nr.›</a:t>
            </a:fld>
            <a:endParaRPr lang="nl-NL"/>
          </a:p>
        </p:txBody>
      </p:sp>
    </p:spTree>
    <p:extLst>
      <p:ext uri="{BB962C8B-B14F-4D97-AF65-F5344CB8AC3E}">
        <p14:creationId xmlns:p14="http://schemas.microsoft.com/office/powerpoint/2010/main" val="1365399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BCABCF-6D7F-4DBD-9D54-BF3D4E819CA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E949D0E1-F375-41DD-B09F-853ED5C715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761B7172-F3A7-4F5A-A26C-C1E402BF39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84918138-F46E-48E5-8812-519B5CCC2647}"/>
              </a:ext>
            </a:extLst>
          </p:cNvPr>
          <p:cNvSpPr>
            <a:spLocks noGrp="1"/>
          </p:cNvSpPr>
          <p:nvPr>
            <p:ph type="dt" sz="half" idx="10"/>
          </p:nvPr>
        </p:nvSpPr>
        <p:spPr/>
        <p:txBody>
          <a:bodyPr/>
          <a:lstStyle/>
          <a:p>
            <a:fld id="{F992D8B9-A736-4A26-B074-59FF3529883B}" type="datetimeFigureOut">
              <a:rPr lang="nl-NL" smtClean="0"/>
              <a:t>16-3-2024</a:t>
            </a:fld>
            <a:endParaRPr lang="nl-NL"/>
          </a:p>
        </p:txBody>
      </p:sp>
      <p:sp>
        <p:nvSpPr>
          <p:cNvPr id="6" name="Tijdelijke aanduiding voor voettekst 5">
            <a:extLst>
              <a:ext uri="{FF2B5EF4-FFF2-40B4-BE49-F238E27FC236}">
                <a16:creationId xmlns:a16="http://schemas.microsoft.com/office/drawing/2014/main" id="{6E58BEE3-1651-485C-B19B-A1E96F9B577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FCB61BF8-5C1E-4E85-8548-286A8D85EFB2}"/>
              </a:ext>
            </a:extLst>
          </p:cNvPr>
          <p:cNvSpPr>
            <a:spLocks noGrp="1"/>
          </p:cNvSpPr>
          <p:nvPr>
            <p:ph type="sldNum" sz="quarter" idx="12"/>
          </p:nvPr>
        </p:nvSpPr>
        <p:spPr/>
        <p:txBody>
          <a:bodyPr/>
          <a:lstStyle/>
          <a:p>
            <a:fld id="{44102B6E-7F6B-4E99-90FB-51F7FCDB62C7}" type="slidenum">
              <a:rPr lang="nl-NL" smtClean="0"/>
              <a:t>‹nr.›</a:t>
            </a:fld>
            <a:endParaRPr lang="nl-NL"/>
          </a:p>
        </p:txBody>
      </p:sp>
    </p:spTree>
    <p:extLst>
      <p:ext uri="{BB962C8B-B14F-4D97-AF65-F5344CB8AC3E}">
        <p14:creationId xmlns:p14="http://schemas.microsoft.com/office/powerpoint/2010/main" val="2066532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05AE91-2B0E-49BF-87DC-0A9BB7CC02C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A71BB4B0-0E42-4E7E-A8E6-D5C5B541DB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4AD02605-767C-4D32-9195-0BDAD21706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1AC5898F-28B5-4EF2-BDBB-DC4263C8495B}"/>
              </a:ext>
            </a:extLst>
          </p:cNvPr>
          <p:cNvSpPr>
            <a:spLocks noGrp="1"/>
          </p:cNvSpPr>
          <p:nvPr>
            <p:ph type="dt" sz="half" idx="10"/>
          </p:nvPr>
        </p:nvSpPr>
        <p:spPr/>
        <p:txBody>
          <a:bodyPr/>
          <a:lstStyle/>
          <a:p>
            <a:fld id="{F992D8B9-A736-4A26-B074-59FF3529883B}" type="datetimeFigureOut">
              <a:rPr lang="nl-NL" smtClean="0"/>
              <a:t>16-3-2024</a:t>
            </a:fld>
            <a:endParaRPr lang="nl-NL"/>
          </a:p>
        </p:txBody>
      </p:sp>
      <p:sp>
        <p:nvSpPr>
          <p:cNvPr id="6" name="Tijdelijke aanduiding voor voettekst 5">
            <a:extLst>
              <a:ext uri="{FF2B5EF4-FFF2-40B4-BE49-F238E27FC236}">
                <a16:creationId xmlns:a16="http://schemas.microsoft.com/office/drawing/2014/main" id="{A2E864C9-095F-4A06-80F8-09B646153815}"/>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6E23972-A705-4CD0-BE75-A2FED5AEE949}"/>
              </a:ext>
            </a:extLst>
          </p:cNvPr>
          <p:cNvSpPr>
            <a:spLocks noGrp="1"/>
          </p:cNvSpPr>
          <p:nvPr>
            <p:ph type="sldNum" sz="quarter" idx="12"/>
          </p:nvPr>
        </p:nvSpPr>
        <p:spPr/>
        <p:txBody>
          <a:bodyPr/>
          <a:lstStyle/>
          <a:p>
            <a:fld id="{44102B6E-7F6B-4E99-90FB-51F7FCDB62C7}" type="slidenum">
              <a:rPr lang="nl-NL" smtClean="0"/>
              <a:t>‹nr.›</a:t>
            </a:fld>
            <a:endParaRPr lang="nl-NL"/>
          </a:p>
        </p:txBody>
      </p:sp>
    </p:spTree>
    <p:extLst>
      <p:ext uri="{BB962C8B-B14F-4D97-AF65-F5344CB8AC3E}">
        <p14:creationId xmlns:p14="http://schemas.microsoft.com/office/powerpoint/2010/main" val="423969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57C7D88A-450B-4B94-8CAF-548EA2A58D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C9376C8F-7EFA-4CC4-B6F5-4CC8C8CCAC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A6F992E-56EE-43C5-90C3-4872785BF3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92D8B9-A736-4A26-B074-59FF3529883B}" type="datetimeFigureOut">
              <a:rPr lang="nl-NL" smtClean="0"/>
              <a:t>16-3-2024</a:t>
            </a:fld>
            <a:endParaRPr lang="nl-NL"/>
          </a:p>
        </p:txBody>
      </p:sp>
      <p:sp>
        <p:nvSpPr>
          <p:cNvPr id="5" name="Tijdelijke aanduiding voor voettekst 4">
            <a:extLst>
              <a:ext uri="{FF2B5EF4-FFF2-40B4-BE49-F238E27FC236}">
                <a16:creationId xmlns:a16="http://schemas.microsoft.com/office/drawing/2014/main" id="{C4B7331B-29CA-4E20-923B-7510881781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87192CAB-EFE8-417F-87EF-E437450C3C3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102B6E-7F6B-4E99-90FB-51F7FCDB62C7}" type="slidenum">
              <a:rPr lang="nl-NL" smtClean="0"/>
              <a:t>‹nr.›</a:t>
            </a:fld>
            <a:endParaRPr lang="nl-NL"/>
          </a:p>
        </p:txBody>
      </p:sp>
    </p:spTree>
    <p:extLst>
      <p:ext uri="{BB962C8B-B14F-4D97-AF65-F5344CB8AC3E}">
        <p14:creationId xmlns:p14="http://schemas.microsoft.com/office/powerpoint/2010/main" val="9886427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3" name="Rectangle 1030">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Trittsicherheit – Wikipedia">
            <a:extLst>
              <a:ext uri="{FF2B5EF4-FFF2-40B4-BE49-F238E27FC236}">
                <a16:creationId xmlns:a16="http://schemas.microsoft.com/office/drawing/2014/main" id="{B3868FB1-6925-773B-B5D5-798B587851E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884" r="-1" b="-1"/>
          <a:stretch/>
        </p:blipFill>
        <p:spPr bwMode="auto">
          <a:xfrm>
            <a:off x="1" y="10"/>
            <a:ext cx="9669642" cy="6857990"/>
          </a:xfrm>
          <a:prstGeom prst="rect">
            <a:avLst/>
          </a:prstGeom>
          <a:noFill/>
          <a:extLst>
            <a:ext uri="{909E8E84-426E-40DD-AFC4-6F175D3DCCD1}">
              <a14:hiddenFill xmlns:a14="http://schemas.microsoft.com/office/drawing/2010/main">
                <a:solidFill>
                  <a:srgbClr val="FFFFFF"/>
                </a:solidFill>
              </a14:hiddenFill>
            </a:ext>
          </a:extLst>
        </p:spPr>
      </p:pic>
      <p:sp>
        <p:nvSpPr>
          <p:cNvPr id="1033" name="Rectangle 1032">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kstvak 4">
            <a:extLst>
              <a:ext uri="{FF2B5EF4-FFF2-40B4-BE49-F238E27FC236}">
                <a16:creationId xmlns:a16="http://schemas.microsoft.com/office/drawing/2014/main" id="{B59FBB7E-9DD4-D8AD-73E8-4DBDD63A51AB}"/>
              </a:ext>
            </a:extLst>
          </p:cNvPr>
          <p:cNvSpPr txBox="1"/>
          <p:nvPr/>
        </p:nvSpPr>
        <p:spPr>
          <a:xfrm>
            <a:off x="7760072" y="2240578"/>
            <a:ext cx="3822189" cy="1899912"/>
          </a:xfrm>
          <a:prstGeom prst="rect">
            <a:avLst/>
          </a:prstGeom>
        </p:spPr>
        <p:txBody>
          <a:bodyPr vert="horz" lIns="91440" tIns="45720" rIns="91440" bIns="45720" rtlCol="0" anchor="ctr">
            <a:normAutofit fontScale="77500" lnSpcReduction="20000"/>
          </a:bodyPr>
          <a:lstStyle/>
          <a:p>
            <a:pPr>
              <a:lnSpc>
                <a:spcPct val="90000"/>
              </a:lnSpc>
              <a:spcBef>
                <a:spcPct val="0"/>
              </a:spcBef>
              <a:spcAft>
                <a:spcPts val="600"/>
              </a:spcAft>
            </a:pPr>
            <a:r>
              <a:rPr lang="en-US" sz="6000" b="1" dirty="0">
                <a:solidFill>
                  <a:schemeClr val="tx2"/>
                </a:solidFill>
                <a:latin typeface="Congenial Black" panose="020B0604020202020204" pitchFamily="2" charset="0"/>
              </a:rPr>
              <a:t>Vast</a:t>
            </a:r>
            <a:r>
              <a:rPr lang="en-US" sz="4000" b="1" dirty="0">
                <a:latin typeface="+mj-lt"/>
                <a:ea typeface="+mj-ea"/>
                <a:cs typeface="+mj-cs"/>
              </a:rPr>
              <a:t> </a:t>
            </a:r>
            <a:r>
              <a:rPr lang="en-US" sz="6000" b="1" dirty="0" err="1">
                <a:solidFill>
                  <a:schemeClr val="tx2"/>
                </a:solidFill>
                <a:latin typeface="Congenial Black" panose="020B0604020202020204" pitchFamily="2" charset="0"/>
              </a:rPr>
              <a:t>tred</a:t>
            </a:r>
            <a:r>
              <a:rPr lang="en-US" sz="6000" b="1" dirty="0">
                <a:solidFill>
                  <a:schemeClr val="tx2"/>
                </a:solidFill>
                <a:latin typeface="Congenial Black" panose="020B0604020202020204" pitchFamily="2" charset="0"/>
              </a:rPr>
              <a:t> </a:t>
            </a:r>
            <a:r>
              <a:rPr lang="en-US" sz="6000" b="1" dirty="0" err="1">
                <a:solidFill>
                  <a:schemeClr val="tx2"/>
                </a:solidFill>
                <a:latin typeface="Congenial Black" panose="020B0604020202020204" pitchFamily="2" charset="0"/>
              </a:rPr>
              <a:t>en</a:t>
            </a:r>
            <a:r>
              <a:rPr lang="en-US" sz="6000" b="1" dirty="0">
                <a:solidFill>
                  <a:schemeClr val="tx2"/>
                </a:solidFill>
                <a:latin typeface="Congenial Black" panose="020B0604020202020204" pitchFamily="2" charset="0"/>
              </a:rPr>
              <a:t> </a:t>
            </a:r>
            <a:r>
              <a:rPr lang="en-US" sz="6000" b="1" dirty="0" err="1">
                <a:solidFill>
                  <a:schemeClr val="tx2"/>
                </a:solidFill>
                <a:latin typeface="Congenial Black" panose="020B0604020202020204" pitchFamily="2" charset="0"/>
              </a:rPr>
              <a:t>vrij</a:t>
            </a:r>
            <a:r>
              <a:rPr lang="en-US" sz="6000" b="1" dirty="0">
                <a:solidFill>
                  <a:schemeClr val="tx2"/>
                </a:solidFill>
                <a:latin typeface="Congenial Black" panose="020B0604020202020204" pitchFamily="2" charset="0"/>
              </a:rPr>
              <a:t> van </a:t>
            </a:r>
            <a:r>
              <a:rPr lang="en-US" sz="6000" b="1" dirty="0" err="1">
                <a:solidFill>
                  <a:schemeClr val="tx2"/>
                </a:solidFill>
                <a:latin typeface="Congenial Black" panose="020B0604020202020204" pitchFamily="2" charset="0"/>
              </a:rPr>
              <a:t>hoogtevrees</a:t>
            </a:r>
            <a:endParaRPr lang="en-US" sz="6000" b="1" dirty="0">
              <a:solidFill>
                <a:schemeClr val="tx2"/>
              </a:solidFill>
              <a:latin typeface="Congenial Black" panose="020B0604020202020204" pitchFamily="2" charset="0"/>
            </a:endParaRPr>
          </a:p>
        </p:txBody>
      </p:sp>
    </p:spTree>
    <p:extLst>
      <p:ext uri="{BB962C8B-B14F-4D97-AF65-F5344CB8AC3E}">
        <p14:creationId xmlns:p14="http://schemas.microsoft.com/office/powerpoint/2010/main" val="2998021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04AA578-4D7C-435F-8509-BBEDC0EAFD9F}"/>
              </a:ext>
            </a:extLst>
          </p:cNvPr>
          <p:cNvSpPr>
            <a:spLocks noGrp="1"/>
          </p:cNvSpPr>
          <p:nvPr>
            <p:ph idx="1"/>
          </p:nvPr>
        </p:nvSpPr>
        <p:spPr>
          <a:xfrm>
            <a:off x="314036" y="378690"/>
            <a:ext cx="11480800" cy="6234545"/>
          </a:xfrm>
        </p:spPr>
        <p:txBody>
          <a:bodyPr>
            <a:noAutofit/>
          </a:bodyPr>
          <a:lstStyle/>
          <a:p>
            <a:pPr marL="0" indent="0" algn="just">
              <a:buNone/>
            </a:pPr>
            <a:r>
              <a:rPr lang="nl-NL" sz="4000" dirty="0">
                <a:solidFill>
                  <a:schemeClr val="bg1"/>
                </a:solidFill>
              </a:rPr>
              <a:t>Marcus 9:2-13 </a:t>
            </a:r>
          </a:p>
          <a:p>
            <a:pPr marL="0" indent="0" algn="just">
              <a:buNone/>
            </a:pPr>
            <a:r>
              <a:rPr lang="nl-NL" sz="4000" dirty="0">
                <a:solidFill>
                  <a:schemeClr val="bg1"/>
                </a:solidFill>
              </a:rPr>
              <a:t>2 Zes dagen later nam Jezus Petrus, Jakobus en Johannes met zich mee een hoge berg op, waar ze helemaal alleen waren. Voor hun ogen veranderde Hij van gedaante, 3 zijn kleren gingen helder wit glanzen, zo wit als geen enkele </a:t>
            </a:r>
            <a:r>
              <a:rPr lang="nl-NL" sz="4000" dirty="0" err="1">
                <a:solidFill>
                  <a:schemeClr val="bg1"/>
                </a:solidFill>
              </a:rPr>
              <a:t>wolwasser</a:t>
            </a:r>
            <a:r>
              <a:rPr lang="nl-NL" sz="4000" dirty="0">
                <a:solidFill>
                  <a:schemeClr val="bg1"/>
                </a:solidFill>
              </a:rPr>
              <a:t> op aarde voor elkaar zou kunnen krijgen. 4 Toen verscheen Elia aan hen, samen met Mozes, en ze spraken met Jezus. </a:t>
            </a:r>
          </a:p>
        </p:txBody>
      </p:sp>
    </p:spTree>
    <p:extLst>
      <p:ext uri="{BB962C8B-B14F-4D97-AF65-F5344CB8AC3E}">
        <p14:creationId xmlns:p14="http://schemas.microsoft.com/office/powerpoint/2010/main" val="345111419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04AA578-4D7C-435F-8509-BBEDC0EAFD9F}"/>
              </a:ext>
            </a:extLst>
          </p:cNvPr>
          <p:cNvSpPr>
            <a:spLocks noGrp="1"/>
          </p:cNvSpPr>
          <p:nvPr>
            <p:ph idx="1"/>
          </p:nvPr>
        </p:nvSpPr>
        <p:spPr>
          <a:xfrm>
            <a:off x="314036" y="378690"/>
            <a:ext cx="11480800" cy="6234545"/>
          </a:xfrm>
        </p:spPr>
        <p:txBody>
          <a:bodyPr>
            <a:noAutofit/>
          </a:bodyPr>
          <a:lstStyle/>
          <a:p>
            <a:pPr marL="0" indent="0" algn="just">
              <a:buNone/>
            </a:pPr>
            <a:r>
              <a:rPr lang="nl-NL" sz="3600" dirty="0">
                <a:solidFill>
                  <a:schemeClr val="bg1"/>
                </a:solidFill>
              </a:rPr>
              <a:t>5 Petrus nam het woord en zei tegen Jezus: ‘Rabbi, het is goed dat wij hier zijn; laten we drie tenten maken, een voor U, een voor Mozes en een voor Elia.’ 6 Hij wist niet goed wat hij moest zeggen, want ze waren door schrik overweldigd. 7 Toen kwam er een wolk, die hen overdekte, en uit de wolk klonk een stem: ‘Dit is mijn geliefde Zoon, luister naar Hem!’ 8 Ze keken om zich heen en zagen opeens niemand meer, behalve Jezus, die nog bij hen stond.</a:t>
            </a:r>
          </a:p>
        </p:txBody>
      </p:sp>
    </p:spTree>
    <p:extLst>
      <p:ext uri="{BB962C8B-B14F-4D97-AF65-F5344CB8AC3E}">
        <p14:creationId xmlns:p14="http://schemas.microsoft.com/office/powerpoint/2010/main" val="232230289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04AA578-4D7C-435F-8509-BBEDC0EAFD9F}"/>
              </a:ext>
            </a:extLst>
          </p:cNvPr>
          <p:cNvSpPr>
            <a:spLocks noGrp="1"/>
          </p:cNvSpPr>
          <p:nvPr>
            <p:ph idx="1"/>
          </p:nvPr>
        </p:nvSpPr>
        <p:spPr>
          <a:xfrm>
            <a:off x="355600" y="487334"/>
            <a:ext cx="11480800" cy="5632334"/>
          </a:xfrm>
        </p:spPr>
        <p:txBody>
          <a:bodyPr>
            <a:noAutofit/>
          </a:bodyPr>
          <a:lstStyle/>
          <a:p>
            <a:pPr marL="0" indent="0" algn="just">
              <a:buNone/>
            </a:pPr>
            <a:r>
              <a:rPr lang="nl-NL" sz="3600" dirty="0">
                <a:solidFill>
                  <a:schemeClr val="bg1"/>
                </a:solidFill>
              </a:rPr>
              <a:t>9 Toen ze de berg afdaalden, zei Hij tegen hen dat ze aan niemand mochten vertellen wat ze hadden gezien voordat de Mensenzoon uit de dood zou zijn opgestaan. 10 Ze namen zijn woorden ter harte, maar vroegen zich onder elkaar wel af wat Hij bedoelde met deze opstanding uit de dood. 11 Ze vroegen Hem: ‘Waarom zeggen de </a:t>
            </a:r>
            <a:r>
              <a:rPr lang="nl-NL" sz="3600" dirty="0" err="1">
                <a:solidFill>
                  <a:schemeClr val="bg1"/>
                </a:solidFill>
              </a:rPr>
              <a:t>schriftgeleerden</a:t>
            </a:r>
            <a:r>
              <a:rPr lang="nl-NL" sz="3600" dirty="0">
                <a:solidFill>
                  <a:schemeClr val="bg1"/>
                </a:solidFill>
              </a:rPr>
              <a:t> dat Elia eerst moet komen?’ 12 Hij antwoordde: ‘Elia komt inderdaad eerst en herstelt alles, maar over de Mensenzoon staat toch geschreven dat Hij veel moet lijden en met verachting behandeld zal worden? 13 Ik zeg jullie: Elia is al gekomen, en ze hebben met hem gedaan wat ze wilden, zoals over hem geschreven staat.’</a:t>
            </a:r>
          </a:p>
        </p:txBody>
      </p:sp>
    </p:spTree>
    <p:extLst>
      <p:ext uri="{BB962C8B-B14F-4D97-AF65-F5344CB8AC3E}">
        <p14:creationId xmlns:p14="http://schemas.microsoft.com/office/powerpoint/2010/main" val="41203104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04AA578-4D7C-435F-8509-BBEDC0EAFD9F}"/>
              </a:ext>
            </a:extLst>
          </p:cNvPr>
          <p:cNvSpPr>
            <a:spLocks noGrp="1"/>
          </p:cNvSpPr>
          <p:nvPr>
            <p:ph idx="1"/>
          </p:nvPr>
        </p:nvSpPr>
        <p:spPr>
          <a:xfrm>
            <a:off x="314036" y="378690"/>
            <a:ext cx="11480800" cy="6234545"/>
          </a:xfrm>
        </p:spPr>
        <p:txBody>
          <a:bodyPr>
            <a:noAutofit/>
          </a:bodyPr>
          <a:lstStyle/>
          <a:p>
            <a:pPr marL="0" indent="0" algn="just">
              <a:buNone/>
            </a:pPr>
            <a:r>
              <a:rPr lang="nl-NL" sz="4000" dirty="0">
                <a:solidFill>
                  <a:schemeClr val="bg1"/>
                </a:solidFill>
              </a:rPr>
              <a:t>2 Petrus 1:16-21</a:t>
            </a:r>
          </a:p>
          <a:p>
            <a:pPr marL="0" indent="0" algn="just">
              <a:buNone/>
            </a:pPr>
            <a:r>
              <a:rPr lang="nl-NL" sz="4000" dirty="0">
                <a:solidFill>
                  <a:schemeClr val="bg1"/>
                </a:solidFill>
              </a:rPr>
              <a:t>16 Toen wij u de glorierijke komst van onze Heer Jezus Christus verkondigden, baseerden wij ons niet op vernuftige verzinsels – integendeel, wij hebben met eigen ogen zijn grootheid gezien. 17 Want Hij ontving van God, de Vader, eer en luister toen de stem van de majesteitelijke luister tegen Hem zei: ‘Dit is mijn geliefde Zoon, in Hem vind Ik vreugde.’ 18 Die stem hebben wij zelf uit de hemel horen klinken toen wij met Hem op de heilige berg waren. </a:t>
            </a:r>
          </a:p>
        </p:txBody>
      </p:sp>
    </p:spTree>
    <p:extLst>
      <p:ext uri="{BB962C8B-B14F-4D97-AF65-F5344CB8AC3E}">
        <p14:creationId xmlns:p14="http://schemas.microsoft.com/office/powerpoint/2010/main" val="344456785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04AA578-4D7C-435F-8509-BBEDC0EAFD9F}"/>
              </a:ext>
            </a:extLst>
          </p:cNvPr>
          <p:cNvSpPr>
            <a:spLocks noGrp="1"/>
          </p:cNvSpPr>
          <p:nvPr>
            <p:ph idx="1"/>
          </p:nvPr>
        </p:nvSpPr>
        <p:spPr>
          <a:xfrm>
            <a:off x="314036" y="378690"/>
            <a:ext cx="11480800" cy="6234545"/>
          </a:xfrm>
        </p:spPr>
        <p:txBody>
          <a:bodyPr>
            <a:noAutofit/>
          </a:bodyPr>
          <a:lstStyle/>
          <a:p>
            <a:pPr marL="0" indent="0" algn="just">
              <a:buNone/>
            </a:pPr>
            <a:r>
              <a:rPr lang="nl-NL" sz="4000" dirty="0">
                <a:solidFill>
                  <a:schemeClr val="bg1"/>
                </a:solidFill>
              </a:rPr>
              <a:t>19 Ons vertrouwen in de woorden van de profeten is daardoor alleen maar toegenomen. U doet er goed aan uw aandacht daar steeds op gericht te houden, als op een lamp die in een donkere ruimte schijnt, totdat de dag aanbreekt en de morgenster opgaat in uw hart. 20 Besef daarbij vooral dat geen enkele profetie uit de Schrift een eigenmachtige uitleg toelaat, 21 want nooit is een profetie voortgekomen uit menselijk initiatief: mensen die namens God spraken werden daartoe altijd gedreven door de heilige Geest.</a:t>
            </a:r>
          </a:p>
        </p:txBody>
      </p:sp>
    </p:spTree>
    <p:extLst>
      <p:ext uri="{BB962C8B-B14F-4D97-AF65-F5344CB8AC3E}">
        <p14:creationId xmlns:p14="http://schemas.microsoft.com/office/powerpoint/2010/main" val="29364477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3" name="Rectangle 1030">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descr="Trittsicherheit – Wikipedia">
            <a:extLst>
              <a:ext uri="{FF2B5EF4-FFF2-40B4-BE49-F238E27FC236}">
                <a16:creationId xmlns:a16="http://schemas.microsoft.com/office/drawing/2014/main" id="{B3868FB1-6925-773B-B5D5-798B587851E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884" r="-1" b="-1"/>
          <a:stretch/>
        </p:blipFill>
        <p:spPr bwMode="auto">
          <a:xfrm>
            <a:off x="1" y="10"/>
            <a:ext cx="9669642" cy="6857990"/>
          </a:xfrm>
          <a:prstGeom prst="rect">
            <a:avLst/>
          </a:prstGeom>
          <a:noFill/>
          <a:extLst>
            <a:ext uri="{909E8E84-426E-40DD-AFC4-6F175D3DCCD1}">
              <a14:hiddenFill xmlns:a14="http://schemas.microsoft.com/office/drawing/2010/main">
                <a:solidFill>
                  <a:srgbClr val="FFFFFF"/>
                </a:solidFill>
              </a14:hiddenFill>
            </a:ext>
          </a:extLst>
        </p:spPr>
      </p:pic>
      <p:sp>
        <p:nvSpPr>
          <p:cNvPr id="1033" name="Rectangle 1032">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Tekstvak 4">
            <a:extLst>
              <a:ext uri="{FF2B5EF4-FFF2-40B4-BE49-F238E27FC236}">
                <a16:creationId xmlns:a16="http://schemas.microsoft.com/office/drawing/2014/main" id="{B59FBB7E-9DD4-D8AD-73E8-4DBDD63A51AB}"/>
              </a:ext>
            </a:extLst>
          </p:cNvPr>
          <p:cNvSpPr txBox="1"/>
          <p:nvPr/>
        </p:nvSpPr>
        <p:spPr>
          <a:xfrm>
            <a:off x="7760072" y="2240578"/>
            <a:ext cx="3822189" cy="1899912"/>
          </a:xfrm>
          <a:prstGeom prst="rect">
            <a:avLst/>
          </a:prstGeom>
        </p:spPr>
        <p:txBody>
          <a:bodyPr vert="horz" lIns="91440" tIns="45720" rIns="91440" bIns="45720" rtlCol="0" anchor="ctr">
            <a:normAutofit fontScale="77500" lnSpcReduction="20000"/>
          </a:body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6000" b="1" i="0" u="none" strike="noStrike" kern="1200" cap="none" spc="0" normalizeH="0" baseline="0" noProof="0" dirty="0">
                <a:ln>
                  <a:noFill/>
                </a:ln>
                <a:solidFill>
                  <a:srgbClr val="44546A"/>
                </a:solidFill>
                <a:effectLst/>
                <a:uLnTx/>
                <a:uFillTx/>
                <a:latin typeface="Congenial Black" panose="020B0604020202020204" pitchFamily="2" charset="0"/>
                <a:ea typeface="+mn-ea"/>
                <a:cs typeface="+mn-cs"/>
              </a:rPr>
              <a:t>Vast</a:t>
            </a:r>
            <a:r>
              <a:rPr kumimoji="0" lang="en-US" sz="4000" b="1" i="0" u="none" strike="noStrike" kern="1200" cap="none" spc="0" normalizeH="0" baseline="0" noProof="0" dirty="0">
                <a:ln>
                  <a:noFill/>
                </a:ln>
                <a:solidFill>
                  <a:prstClr val="black"/>
                </a:solidFill>
                <a:effectLst/>
                <a:uLnTx/>
                <a:uFillTx/>
                <a:latin typeface="Calibri Light" panose="020F0302020204030204"/>
                <a:ea typeface="+mn-ea"/>
                <a:cs typeface="+mn-cs"/>
              </a:rPr>
              <a:t> </a:t>
            </a:r>
            <a:r>
              <a:rPr kumimoji="0" lang="en-US" sz="6000" b="1" i="0" u="none" strike="noStrike" kern="1200" cap="none" spc="0" normalizeH="0" baseline="0" noProof="0" dirty="0" err="1">
                <a:ln>
                  <a:noFill/>
                </a:ln>
                <a:solidFill>
                  <a:srgbClr val="44546A"/>
                </a:solidFill>
                <a:effectLst/>
                <a:uLnTx/>
                <a:uFillTx/>
                <a:latin typeface="Congenial Black" panose="020B0604020202020204" pitchFamily="2" charset="0"/>
                <a:ea typeface="+mn-ea"/>
                <a:cs typeface="+mn-cs"/>
              </a:rPr>
              <a:t>tred</a:t>
            </a:r>
            <a:r>
              <a:rPr kumimoji="0" lang="en-US" sz="6000" b="1" i="0" u="none" strike="noStrike" kern="1200" cap="none" spc="0" normalizeH="0" baseline="0" noProof="0" dirty="0">
                <a:ln>
                  <a:noFill/>
                </a:ln>
                <a:solidFill>
                  <a:srgbClr val="44546A"/>
                </a:solidFill>
                <a:effectLst/>
                <a:uLnTx/>
                <a:uFillTx/>
                <a:latin typeface="Congenial Black" panose="020B0604020202020204" pitchFamily="2" charset="0"/>
                <a:ea typeface="+mn-ea"/>
                <a:cs typeface="+mn-cs"/>
              </a:rPr>
              <a:t> </a:t>
            </a:r>
            <a:r>
              <a:rPr kumimoji="0" lang="en-US" sz="6000" b="1" i="0" u="none" strike="noStrike" kern="1200" cap="none" spc="0" normalizeH="0" baseline="0" noProof="0" dirty="0" err="1">
                <a:ln>
                  <a:noFill/>
                </a:ln>
                <a:solidFill>
                  <a:srgbClr val="44546A"/>
                </a:solidFill>
                <a:effectLst/>
                <a:uLnTx/>
                <a:uFillTx/>
                <a:latin typeface="Congenial Black" panose="020B0604020202020204" pitchFamily="2" charset="0"/>
                <a:ea typeface="+mn-ea"/>
                <a:cs typeface="+mn-cs"/>
              </a:rPr>
              <a:t>en</a:t>
            </a:r>
            <a:r>
              <a:rPr kumimoji="0" lang="en-US" sz="6000" b="1" i="0" u="none" strike="noStrike" kern="1200" cap="none" spc="0" normalizeH="0" baseline="0" noProof="0" dirty="0">
                <a:ln>
                  <a:noFill/>
                </a:ln>
                <a:solidFill>
                  <a:srgbClr val="44546A"/>
                </a:solidFill>
                <a:effectLst/>
                <a:uLnTx/>
                <a:uFillTx/>
                <a:latin typeface="Congenial Black" panose="020B0604020202020204" pitchFamily="2" charset="0"/>
                <a:ea typeface="+mn-ea"/>
                <a:cs typeface="+mn-cs"/>
              </a:rPr>
              <a:t> </a:t>
            </a:r>
            <a:r>
              <a:rPr kumimoji="0" lang="en-US" sz="6000" b="1" i="0" u="none" strike="noStrike" kern="1200" cap="none" spc="0" normalizeH="0" baseline="0" noProof="0" dirty="0" err="1">
                <a:ln>
                  <a:noFill/>
                </a:ln>
                <a:solidFill>
                  <a:srgbClr val="44546A"/>
                </a:solidFill>
                <a:effectLst/>
                <a:uLnTx/>
                <a:uFillTx/>
                <a:latin typeface="Congenial Black" panose="020B0604020202020204" pitchFamily="2" charset="0"/>
                <a:ea typeface="+mn-ea"/>
                <a:cs typeface="+mn-cs"/>
              </a:rPr>
              <a:t>vrij</a:t>
            </a:r>
            <a:r>
              <a:rPr kumimoji="0" lang="en-US" sz="6000" b="1" i="0" u="none" strike="noStrike" kern="1200" cap="none" spc="0" normalizeH="0" baseline="0" noProof="0" dirty="0">
                <a:ln>
                  <a:noFill/>
                </a:ln>
                <a:solidFill>
                  <a:srgbClr val="44546A"/>
                </a:solidFill>
                <a:effectLst/>
                <a:uLnTx/>
                <a:uFillTx/>
                <a:latin typeface="Congenial Black" panose="020B0604020202020204" pitchFamily="2" charset="0"/>
                <a:ea typeface="+mn-ea"/>
                <a:cs typeface="+mn-cs"/>
              </a:rPr>
              <a:t> van </a:t>
            </a:r>
            <a:r>
              <a:rPr kumimoji="0" lang="en-US" sz="6000" b="1" i="0" u="none" strike="noStrike" kern="1200" cap="none" spc="0" normalizeH="0" baseline="0" noProof="0" dirty="0" err="1">
                <a:ln>
                  <a:noFill/>
                </a:ln>
                <a:solidFill>
                  <a:srgbClr val="44546A"/>
                </a:solidFill>
                <a:effectLst/>
                <a:uLnTx/>
                <a:uFillTx/>
                <a:latin typeface="Congenial Black" panose="020B0604020202020204" pitchFamily="2" charset="0"/>
                <a:ea typeface="+mn-ea"/>
                <a:cs typeface="+mn-cs"/>
              </a:rPr>
              <a:t>hoogtevrees</a:t>
            </a:r>
            <a:endParaRPr kumimoji="0" lang="en-US" sz="6000" b="1" i="0" u="none" strike="noStrike" kern="1200" cap="none" spc="0" normalizeH="0" baseline="0" noProof="0" dirty="0">
              <a:ln>
                <a:noFill/>
              </a:ln>
              <a:solidFill>
                <a:srgbClr val="44546A"/>
              </a:solidFill>
              <a:effectLst/>
              <a:uLnTx/>
              <a:uFillTx/>
              <a:latin typeface="Congenial Black" panose="020B0604020202020204" pitchFamily="2" charset="0"/>
              <a:ea typeface="+mn-ea"/>
              <a:cs typeface="+mn-cs"/>
            </a:endParaRPr>
          </a:p>
        </p:txBody>
      </p:sp>
    </p:spTree>
    <p:extLst>
      <p:ext uri="{BB962C8B-B14F-4D97-AF65-F5344CB8AC3E}">
        <p14:creationId xmlns:p14="http://schemas.microsoft.com/office/powerpoint/2010/main" val="3709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jdelijke aanduiding voor inhoud 3">
            <a:extLst>
              <a:ext uri="{FF2B5EF4-FFF2-40B4-BE49-F238E27FC236}">
                <a16:creationId xmlns:a16="http://schemas.microsoft.com/office/drawing/2014/main" id="{E370A481-99D0-4162-AE92-0533154815A5}"/>
              </a:ext>
            </a:extLst>
          </p:cNvPr>
          <p:cNvSpPr>
            <a:spLocks noGrp="1"/>
          </p:cNvSpPr>
          <p:nvPr>
            <p:ph idx="1"/>
          </p:nvPr>
        </p:nvSpPr>
        <p:spPr/>
        <p:txBody>
          <a:bodyPr/>
          <a:lstStyle/>
          <a:p>
            <a:endParaRPr lang="nl-NL" dirty="0"/>
          </a:p>
        </p:txBody>
      </p:sp>
    </p:spTree>
    <p:extLst>
      <p:ext uri="{BB962C8B-B14F-4D97-AF65-F5344CB8AC3E}">
        <p14:creationId xmlns:p14="http://schemas.microsoft.com/office/powerpoint/2010/main" val="208692246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968</TotalTime>
  <Words>510</Words>
  <Application>Microsoft Office PowerPoint</Application>
  <PresentationFormat>Breedbeeld</PresentationFormat>
  <Paragraphs>9</Paragraphs>
  <Slides>8</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8</vt:i4>
      </vt:variant>
    </vt:vector>
  </HeadingPairs>
  <TitlesOfParts>
    <vt:vector size="13" baseType="lpstr">
      <vt:lpstr>Arial</vt:lpstr>
      <vt:lpstr>Calibri</vt:lpstr>
      <vt:lpstr>Calibri Light</vt:lpstr>
      <vt:lpstr>Congenial Black</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Staat jouw leven  in de steigers?</dc:title>
  <dc:creator>Jeroen Eerden</dc:creator>
  <cp:lastModifiedBy>Jeroen Eerden</cp:lastModifiedBy>
  <cp:revision>9</cp:revision>
  <dcterms:created xsi:type="dcterms:W3CDTF">2019-07-20T11:49:41Z</dcterms:created>
  <dcterms:modified xsi:type="dcterms:W3CDTF">2024-03-16T22:41:33Z</dcterms:modified>
</cp:coreProperties>
</file>