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496" r:id="rId2"/>
    <p:sldId id="506" r:id="rId3"/>
    <p:sldId id="382" r:id="rId4"/>
    <p:sldId id="472" r:id="rId5"/>
    <p:sldId id="471" r:id="rId6"/>
    <p:sldId id="470" r:id="rId7"/>
    <p:sldId id="473" r:id="rId8"/>
    <p:sldId id="503" r:id="rId9"/>
    <p:sldId id="501" r:id="rId10"/>
    <p:sldId id="504" r:id="rId11"/>
    <p:sldId id="474" r:id="rId12"/>
    <p:sldId id="475" r:id="rId13"/>
    <p:sldId id="502" r:id="rId14"/>
    <p:sldId id="476" r:id="rId15"/>
    <p:sldId id="477" r:id="rId16"/>
    <p:sldId id="479" r:id="rId17"/>
    <p:sldId id="498" r:id="rId18"/>
    <p:sldId id="499" r:id="rId19"/>
    <p:sldId id="480" r:id="rId20"/>
    <p:sldId id="478" r:id="rId21"/>
    <p:sldId id="493" r:id="rId22"/>
    <p:sldId id="494" r:id="rId23"/>
    <p:sldId id="505" r:id="rId24"/>
    <p:sldId id="481" r:id="rId25"/>
    <p:sldId id="4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53" autoAdjust="0"/>
    <p:restoredTop sz="94694"/>
  </p:normalViewPr>
  <p:slideViewPr>
    <p:cSldViewPr snapToGrid="0" snapToObjects="1">
      <p:cViewPr varScale="1">
        <p:scale>
          <a:sx n="121" d="100"/>
          <a:sy n="121" d="100"/>
        </p:scale>
        <p:origin x="1440" y="176"/>
      </p:cViewPr>
      <p:guideLst>
        <p:guide orient="horz" pos="2160"/>
        <p:guide pos="2880"/>
      </p:guideLst>
    </p:cSldViewPr>
  </p:slideViewPr>
  <p:notesTextViewPr>
    <p:cViewPr>
      <p:scale>
        <a:sx n="100" d="100"/>
        <a:sy n="100" d="100"/>
      </p:scale>
      <p:origin x="0" y="0"/>
    </p:cViewPr>
  </p:notesTextViewPr>
  <p:sorterViewPr>
    <p:cViewPr>
      <p:scale>
        <a:sx n="93" d="100"/>
        <a:sy n="9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D0210D-5FFF-144F-BDA4-19402965B7E7}" type="datetimeFigureOut">
              <a:rPr lang="en-US" smtClean="0"/>
              <a:t>2/3/24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BF0508-0A00-3F4F-B5C0-F4B683CC85BC}" type="slidenum">
              <a:rPr lang="en-US" smtClean="0"/>
              <a:t>‹#›</a:t>
            </a:fld>
            <a:endParaRPr lang="en-US"/>
          </a:p>
        </p:txBody>
      </p:sp>
    </p:spTree>
    <p:extLst>
      <p:ext uri="{BB962C8B-B14F-4D97-AF65-F5344CB8AC3E}">
        <p14:creationId xmlns:p14="http://schemas.microsoft.com/office/powerpoint/2010/main" val="31780095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1</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11</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12</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13</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14</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15</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16</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17</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18</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19</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20</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3</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21</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22</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B848E-8687-A8E4-D2D5-0CDC78CA0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68353-EB33-8B04-EE2A-89B3E05B8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07748-EE69-25A1-1CAB-74C49B2A2C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5BBB6B-A5D4-72A1-1493-B5EB4A6FB7E2}"/>
              </a:ext>
            </a:extLst>
          </p:cNvPr>
          <p:cNvSpPr>
            <a:spLocks noGrp="1"/>
          </p:cNvSpPr>
          <p:nvPr>
            <p:ph type="sldNum" sz="quarter" idx="10"/>
          </p:nvPr>
        </p:nvSpPr>
        <p:spPr/>
        <p:txBody>
          <a:bodyPr/>
          <a:lstStyle/>
          <a:p>
            <a:fld id="{7EBF0508-0A00-3F4F-B5C0-F4B683CC85BC}" type="slidenum">
              <a:rPr lang="en-US" smtClean="0"/>
              <a:t>23</a:t>
            </a:fld>
            <a:endParaRPr lang="en-US"/>
          </a:p>
        </p:txBody>
      </p:sp>
    </p:spTree>
    <p:extLst>
      <p:ext uri="{BB962C8B-B14F-4D97-AF65-F5344CB8AC3E}">
        <p14:creationId xmlns:p14="http://schemas.microsoft.com/office/powerpoint/2010/main" val="6257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24</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25</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4</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5</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6</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7</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8</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9</a:t>
            </a:fld>
            <a:endParaRPr lang="en-US"/>
          </a:p>
        </p:txBody>
      </p:sp>
    </p:spTree>
    <p:extLst>
      <p:ext uri="{BB962C8B-B14F-4D97-AF65-F5344CB8AC3E}">
        <p14:creationId xmlns:p14="http://schemas.microsoft.com/office/powerpoint/2010/main" val="1259090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F0508-0A00-3F4F-B5C0-F4B683CC85BC}" type="slidenum">
              <a:rPr lang="en-US" smtClean="0"/>
              <a:t>10</a:t>
            </a:fld>
            <a:endParaRPr lang="en-US"/>
          </a:p>
        </p:txBody>
      </p:sp>
    </p:spTree>
    <p:extLst>
      <p:ext uri="{BB962C8B-B14F-4D97-AF65-F5344CB8AC3E}">
        <p14:creationId xmlns:p14="http://schemas.microsoft.com/office/powerpoint/2010/main" val="125909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B581629-0E52-DE43-9290-FE7A6197F662}" type="datetimeFigureOut">
              <a:rPr lang="en-US" smtClean="0"/>
              <a:t>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5185-7C07-2B4F-B7D7-B082B1975731}" type="slidenum">
              <a:rPr lang="en-US" smtClean="0"/>
              <a:t>‹#›</a:t>
            </a:fld>
            <a:endParaRPr lang="en-US"/>
          </a:p>
        </p:txBody>
      </p:sp>
    </p:spTree>
    <p:extLst>
      <p:ext uri="{BB962C8B-B14F-4D97-AF65-F5344CB8AC3E}">
        <p14:creationId xmlns:p14="http://schemas.microsoft.com/office/powerpoint/2010/main" val="104490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B581629-0E52-DE43-9290-FE7A6197F662}" type="datetimeFigureOut">
              <a:rPr lang="en-US" smtClean="0"/>
              <a:t>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5185-7C07-2B4F-B7D7-B082B1975731}" type="slidenum">
              <a:rPr lang="en-US" smtClean="0"/>
              <a:t>‹#›</a:t>
            </a:fld>
            <a:endParaRPr lang="en-US"/>
          </a:p>
        </p:txBody>
      </p:sp>
    </p:spTree>
    <p:extLst>
      <p:ext uri="{BB962C8B-B14F-4D97-AF65-F5344CB8AC3E}">
        <p14:creationId xmlns:p14="http://schemas.microsoft.com/office/powerpoint/2010/main" val="242511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B581629-0E52-DE43-9290-FE7A6197F662}" type="datetimeFigureOut">
              <a:rPr lang="en-US" smtClean="0"/>
              <a:t>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5185-7C07-2B4F-B7D7-B082B1975731}" type="slidenum">
              <a:rPr lang="en-US" smtClean="0"/>
              <a:t>‹#›</a:t>
            </a:fld>
            <a:endParaRPr lang="en-US"/>
          </a:p>
        </p:txBody>
      </p:sp>
    </p:spTree>
    <p:extLst>
      <p:ext uri="{BB962C8B-B14F-4D97-AF65-F5344CB8AC3E}">
        <p14:creationId xmlns:p14="http://schemas.microsoft.com/office/powerpoint/2010/main" val="3653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B581629-0E52-DE43-9290-FE7A6197F662}" type="datetimeFigureOut">
              <a:rPr lang="en-US" smtClean="0"/>
              <a:t>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5185-7C07-2B4F-B7D7-B082B1975731}" type="slidenum">
              <a:rPr lang="en-US" smtClean="0"/>
              <a:t>‹#›</a:t>
            </a:fld>
            <a:endParaRPr lang="en-US"/>
          </a:p>
        </p:txBody>
      </p:sp>
    </p:spTree>
    <p:extLst>
      <p:ext uri="{BB962C8B-B14F-4D97-AF65-F5344CB8AC3E}">
        <p14:creationId xmlns:p14="http://schemas.microsoft.com/office/powerpoint/2010/main" val="94972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B581629-0E52-DE43-9290-FE7A6197F662}" type="datetimeFigureOut">
              <a:rPr lang="en-US" smtClean="0"/>
              <a:t>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5185-7C07-2B4F-B7D7-B082B1975731}" type="slidenum">
              <a:rPr lang="en-US" smtClean="0"/>
              <a:t>‹#›</a:t>
            </a:fld>
            <a:endParaRPr lang="en-US"/>
          </a:p>
        </p:txBody>
      </p:sp>
    </p:spTree>
    <p:extLst>
      <p:ext uri="{BB962C8B-B14F-4D97-AF65-F5344CB8AC3E}">
        <p14:creationId xmlns:p14="http://schemas.microsoft.com/office/powerpoint/2010/main" val="65664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B581629-0E52-DE43-9290-FE7A6197F662}" type="datetimeFigureOut">
              <a:rPr lang="en-US" smtClean="0"/>
              <a:t>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5185-7C07-2B4F-B7D7-B082B1975731}" type="slidenum">
              <a:rPr lang="en-US" smtClean="0"/>
              <a:t>‹#›</a:t>
            </a:fld>
            <a:endParaRPr lang="en-US"/>
          </a:p>
        </p:txBody>
      </p:sp>
    </p:spTree>
    <p:extLst>
      <p:ext uri="{BB962C8B-B14F-4D97-AF65-F5344CB8AC3E}">
        <p14:creationId xmlns:p14="http://schemas.microsoft.com/office/powerpoint/2010/main" val="82552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B581629-0E52-DE43-9290-FE7A6197F662}" type="datetimeFigureOut">
              <a:rPr lang="en-US" smtClean="0"/>
              <a:t>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65185-7C07-2B4F-B7D7-B082B1975731}" type="slidenum">
              <a:rPr lang="en-US" smtClean="0"/>
              <a:t>‹#›</a:t>
            </a:fld>
            <a:endParaRPr lang="en-US"/>
          </a:p>
        </p:txBody>
      </p:sp>
    </p:spTree>
    <p:extLst>
      <p:ext uri="{BB962C8B-B14F-4D97-AF65-F5344CB8AC3E}">
        <p14:creationId xmlns:p14="http://schemas.microsoft.com/office/powerpoint/2010/main" val="401962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B581629-0E52-DE43-9290-FE7A6197F662}" type="datetimeFigureOut">
              <a:rPr lang="en-US" smtClean="0"/>
              <a:t>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65185-7C07-2B4F-B7D7-B082B1975731}" type="slidenum">
              <a:rPr lang="en-US" smtClean="0"/>
              <a:t>‹#›</a:t>
            </a:fld>
            <a:endParaRPr lang="en-US"/>
          </a:p>
        </p:txBody>
      </p:sp>
    </p:spTree>
    <p:extLst>
      <p:ext uri="{BB962C8B-B14F-4D97-AF65-F5344CB8AC3E}">
        <p14:creationId xmlns:p14="http://schemas.microsoft.com/office/powerpoint/2010/main" val="76279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81629-0E52-DE43-9290-FE7A6197F662}" type="datetimeFigureOut">
              <a:rPr lang="en-US" smtClean="0"/>
              <a:t>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65185-7C07-2B4F-B7D7-B082B1975731}" type="slidenum">
              <a:rPr lang="en-US" smtClean="0"/>
              <a:t>‹#›</a:t>
            </a:fld>
            <a:endParaRPr lang="en-US"/>
          </a:p>
        </p:txBody>
      </p:sp>
    </p:spTree>
    <p:extLst>
      <p:ext uri="{BB962C8B-B14F-4D97-AF65-F5344CB8AC3E}">
        <p14:creationId xmlns:p14="http://schemas.microsoft.com/office/powerpoint/2010/main" val="399101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B581629-0E52-DE43-9290-FE7A6197F662}" type="datetimeFigureOut">
              <a:rPr lang="en-US" smtClean="0"/>
              <a:t>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5185-7C07-2B4F-B7D7-B082B1975731}" type="slidenum">
              <a:rPr lang="en-US" smtClean="0"/>
              <a:t>‹#›</a:t>
            </a:fld>
            <a:endParaRPr lang="en-US"/>
          </a:p>
        </p:txBody>
      </p:sp>
    </p:spTree>
    <p:extLst>
      <p:ext uri="{BB962C8B-B14F-4D97-AF65-F5344CB8AC3E}">
        <p14:creationId xmlns:p14="http://schemas.microsoft.com/office/powerpoint/2010/main" val="337638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B581629-0E52-DE43-9290-FE7A6197F662}" type="datetimeFigureOut">
              <a:rPr lang="en-US" smtClean="0"/>
              <a:t>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5185-7C07-2B4F-B7D7-B082B1975731}" type="slidenum">
              <a:rPr lang="en-US" smtClean="0"/>
              <a:t>‹#›</a:t>
            </a:fld>
            <a:endParaRPr lang="en-US"/>
          </a:p>
        </p:txBody>
      </p:sp>
    </p:spTree>
    <p:extLst>
      <p:ext uri="{BB962C8B-B14F-4D97-AF65-F5344CB8AC3E}">
        <p14:creationId xmlns:p14="http://schemas.microsoft.com/office/powerpoint/2010/main" val="3169839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81629-0E52-DE43-9290-FE7A6197F662}" type="datetimeFigureOut">
              <a:rPr lang="en-US" smtClean="0"/>
              <a:t>2/3/24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65185-7C07-2B4F-B7D7-B082B1975731}" type="slidenum">
              <a:rPr lang="en-US" smtClean="0"/>
              <a:t>‹#›</a:t>
            </a:fld>
            <a:endParaRPr lang="en-US"/>
          </a:p>
        </p:txBody>
      </p:sp>
    </p:spTree>
    <p:extLst>
      <p:ext uri="{BB962C8B-B14F-4D97-AF65-F5344CB8AC3E}">
        <p14:creationId xmlns:p14="http://schemas.microsoft.com/office/powerpoint/2010/main" val="1518274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20000"/>
              </a:lnSpc>
              <a:buNone/>
            </a:pPr>
            <a:endParaRPr lang="nl-NL" dirty="0"/>
          </a:p>
          <a:p>
            <a:pPr marL="0" indent="0">
              <a:lnSpc>
                <a:spcPct val="120000"/>
              </a:lnSpc>
              <a:buNone/>
            </a:pPr>
            <a:endParaRPr lang="nl-NL" dirty="0"/>
          </a:p>
        </p:txBody>
      </p:sp>
      <p:pic>
        <p:nvPicPr>
          <p:cNvPr id="4" name="Picture 3" descr="Vaderhui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949" y="0"/>
            <a:ext cx="12191428" cy="6858000"/>
          </a:xfrm>
          <a:prstGeom prst="rect">
            <a:avLst/>
          </a:prstGeom>
        </p:spPr>
      </p:pic>
      <p:sp>
        <p:nvSpPr>
          <p:cNvPr id="5" name="Title 1"/>
          <p:cNvSpPr txBox="1">
            <a:spLocks/>
          </p:cNvSpPr>
          <p:nvPr/>
        </p:nvSpPr>
        <p:spPr>
          <a:xfrm>
            <a:off x="484398" y="123199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90"/>
                </a:solidFill>
              </a:rPr>
              <a:t>Het </a:t>
            </a:r>
            <a:r>
              <a:rPr lang="en-US" b="1" dirty="0" err="1">
                <a:solidFill>
                  <a:srgbClr val="000090"/>
                </a:solidFill>
              </a:rPr>
              <a:t>Vaderhuis</a:t>
            </a:r>
            <a:endParaRPr lang="en-US" b="1" dirty="0">
              <a:solidFill>
                <a:srgbClr val="000090"/>
              </a:solidFill>
            </a:endParaRPr>
          </a:p>
        </p:txBody>
      </p:sp>
    </p:spTree>
    <p:extLst>
      <p:ext uri="{BB962C8B-B14F-4D97-AF65-F5344CB8AC3E}">
        <p14:creationId xmlns:p14="http://schemas.microsoft.com/office/powerpoint/2010/main" val="1864446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solidFill>
                  <a:srgbClr val="000090"/>
                </a:solidFill>
              </a:rPr>
              <a:t>Paradijs</a:t>
            </a:r>
            <a:endParaRPr lang="en-US" b="1" dirty="0">
              <a:solidFill>
                <a:srgbClr val="000090"/>
              </a:solidFill>
            </a:endParaRPr>
          </a:p>
        </p:txBody>
      </p:sp>
      <p:sp>
        <p:nvSpPr>
          <p:cNvPr id="3" name="Content Placeholder 2"/>
          <p:cNvSpPr>
            <a:spLocks noGrp="1"/>
          </p:cNvSpPr>
          <p:nvPr>
            <p:ph idx="1"/>
          </p:nvPr>
        </p:nvSpPr>
        <p:spPr>
          <a:xfrm>
            <a:off x="286169" y="1600200"/>
            <a:ext cx="8710275" cy="4525963"/>
          </a:xfrm>
        </p:spPr>
        <p:txBody>
          <a:bodyPr>
            <a:normAutofit/>
          </a:bodyPr>
          <a:lstStyle/>
          <a:p>
            <a:pPr marL="0" indent="0">
              <a:lnSpc>
                <a:spcPct val="120000"/>
              </a:lnSpc>
              <a:buNone/>
            </a:pPr>
            <a:r>
              <a:rPr lang="nl-NL" sz="2400" dirty="0"/>
              <a:t>Genesis 3:23  </a:t>
            </a:r>
          </a:p>
          <a:p>
            <a:pPr marL="0" indent="0">
              <a:lnSpc>
                <a:spcPct val="120000"/>
              </a:lnSpc>
              <a:buNone/>
            </a:pPr>
            <a:r>
              <a:rPr lang="nl-NL" sz="2400" i="1" dirty="0"/>
              <a:t>Toen zond de HERE God hem weg uit de hof van Eden om de aardbodem te bewerken, waaruit hij genomen was. </a:t>
            </a:r>
          </a:p>
        </p:txBody>
      </p:sp>
      <p:pic>
        <p:nvPicPr>
          <p:cNvPr id="4" name="Picture 3" descr="AdamEv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447" y="3273781"/>
            <a:ext cx="6885946" cy="3442973"/>
          </a:xfrm>
          <a:prstGeom prst="rect">
            <a:avLst/>
          </a:prstGeom>
        </p:spPr>
      </p:pic>
    </p:spTree>
    <p:extLst>
      <p:ext uri="{BB962C8B-B14F-4D97-AF65-F5344CB8AC3E}">
        <p14:creationId xmlns:p14="http://schemas.microsoft.com/office/powerpoint/2010/main" val="8894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0090"/>
                </a:solidFill>
              </a:rPr>
              <a:t>Vaderhuis</a:t>
            </a:r>
            <a:r>
              <a:rPr lang="en-US" b="1" dirty="0">
                <a:solidFill>
                  <a:srgbClr val="000090"/>
                </a:solidFill>
              </a:rPr>
              <a:t> - </a:t>
            </a:r>
            <a:r>
              <a:rPr lang="en-US" b="1" dirty="0" err="1">
                <a:solidFill>
                  <a:srgbClr val="000090"/>
                </a:solidFill>
              </a:rPr>
              <a:t>Voorbereiding</a:t>
            </a:r>
            <a:endParaRPr lang="en-US" b="1" dirty="0">
              <a:solidFill>
                <a:srgbClr val="000090"/>
              </a:solidFill>
            </a:endParaRPr>
          </a:p>
        </p:txBody>
      </p:sp>
      <p:sp>
        <p:nvSpPr>
          <p:cNvPr id="3" name="Content Placeholder 2"/>
          <p:cNvSpPr>
            <a:spLocks noGrp="1"/>
          </p:cNvSpPr>
          <p:nvPr>
            <p:ph idx="1"/>
          </p:nvPr>
        </p:nvSpPr>
        <p:spPr/>
        <p:txBody>
          <a:bodyPr>
            <a:normAutofit/>
          </a:bodyPr>
          <a:lstStyle/>
          <a:p>
            <a:pPr marL="0" indent="0">
              <a:lnSpc>
                <a:spcPct val="120000"/>
              </a:lnSpc>
              <a:buNone/>
            </a:pPr>
            <a:r>
              <a:rPr lang="nl-NL" dirty="0"/>
              <a:t>Perspectief van de Heer</a:t>
            </a:r>
          </a:p>
          <a:p>
            <a:pPr marL="0" indent="0">
              <a:lnSpc>
                <a:spcPct val="120000"/>
              </a:lnSpc>
              <a:buNone/>
            </a:pPr>
            <a:endParaRPr lang="nl-NL" dirty="0"/>
          </a:p>
        </p:txBody>
      </p:sp>
    </p:spTree>
    <p:extLst>
      <p:ext uri="{BB962C8B-B14F-4D97-AF65-F5344CB8AC3E}">
        <p14:creationId xmlns:p14="http://schemas.microsoft.com/office/powerpoint/2010/main" val="287801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0090"/>
                </a:solidFill>
              </a:rPr>
              <a:t>Ophalen</a:t>
            </a:r>
            <a:r>
              <a:rPr lang="en-US" b="1" dirty="0">
                <a:solidFill>
                  <a:srgbClr val="000090"/>
                </a:solidFill>
              </a:rPr>
              <a:t> van de </a:t>
            </a:r>
            <a:r>
              <a:rPr lang="en-US" b="1" dirty="0" err="1">
                <a:solidFill>
                  <a:srgbClr val="000090"/>
                </a:solidFill>
              </a:rPr>
              <a:t>bewoners</a:t>
            </a:r>
            <a:endParaRPr lang="en-US" b="1" dirty="0">
              <a:solidFill>
                <a:srgbClr val="000090"/>
              </a:solidFill>
            </a:endParaRPr>
          </a:p>
        </p:txBody>
      </p:sp>
      <p:sp>
        <p:nvSpPr>
          <p:cNvPr id="3" name="Content Placeholder 2"/>
          <p:cNvSpPr>
            <a:spLocks noGrp="1"/>
          </p:cNvSpPr>
          <p:nvPr>
            <p:ph idx="1"/>
          </p:nvPr>
        </p:nvSpPr>
        <p:spPr/>
        <p:txBody>
          <a:bodyPr>
            <a:normAutofit/>
          </a:bodyPr>
          <a:lstStyle/>
          <a:p>
            <a:pPr marL="0" indent="0">
              <a:buNone/>
            </a:pPr>
            <a:r>
              <a:rPr lang="nl-NL" sz="2400" dirty="0"/>
              <a:t>Hand 1:7</a:t>
            </a:r>
          </a:p>
          <a:p>
            <a:pPr marL="0" indent="0">
              <a:buNone/>
            </a:pPr>
            <a:r>
              <a:rPr lang="nl-NL" sz="2400" i="1" dirty="0"/>
              <a:t>Hij </a:t>
            </a:r>
            <a:r>
              <a:rPr lang="nl-NL" sz="2400" i="1" dirty="0" err="1"/>
              <a:t>zeide</a:t>
            </a:r>
            <a:r>
              <a:rPr lang="nl-NL" sz="2400" i="1" dirty="0"/>
              <a:t> tot hen: Het is niet uw zaak de tijden of gelegenheden te weten, waarover de Vader de beschikking aan Zich gehouden heeft. </a:t>
            </a:r>
          </a:p>
          <a:p>
            <a:pPr marL="0" indent="0">
              <a:buNone/>
            </a:pPr>
            <a:endParaRPr lang="nl-NL" dirty="0"/>
          </a:p>
        </p:txBody>
      </p:sp>
    </p:spTree>
    <p:extLst>
      <p:ext uri="{BB962C8B-B14F-4D97-AF65-F5344CB8AC3E}">
        <p14:creationId xmlns:p14="http://schemas.microsoft.com/office/powerpoint/2010/main" val="330129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solidFill>
                <a:srgbClr val="000090"/>
              </a:solidFill>
            </a:endParaRPr>
          </a:p>
        </p:txBody>
      </p:sp>
      <p:sp>
        <p:nvSpPr>
          <p:cNvPr id="3" name="Content Placeholder 2"/>
          <p:cNvSpPr>
            <a:spLocks noGrp="1"/>
          </p:cNvSpPr>
          <p:nvPr>
            <p:ph idx="1"/>
          </p:nvPr>
        </p:nvSpPr>
        <p:spPr/>
        <p:txBody>
          <a:bodyPr>
            <a:normAutofit/>
          </a:bodyPr>
          <a:lstStyle/>
          <a:p>
            <a:pPr marL="0" indent="0">
              <a:lnSpc>
                <a:spcPct val="120000"/>
              </a:lnSpc>
              <a:buNone/>
            </a:pPr>
            <a:endParaRPr lang="nl-NL" dirty="0"/>
          </a:p>
          <a:p>
            <a:pPr marL="0" indent="0">
              <a:lnSpc>
                <a:spcPct val="120000"/>
              </a:lnSpc>
              <a:buNone/>
            </a:pPr>
            <a:endParaRPr lang="nl-NL" dirty="0"/>
          </a:p>
        </p:txBody>
      </p:sp>
      <p:pic>
        <p:nvPicPr>
          <p:cNvPr id="4" name="Picture 3" descr="Wederkom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7840"/>
            <a:ext cx="9144000" cy="5486400"/>
          </a:xfrm>
          <a:prstGeom prst="rect">
            <a:avLst/>
          </a:prstGeom>
        </p:spPr>
      </p:pic>
    </p:spTree>
    <p:extLst>
      <p:ext uri="{BB962C8B-B14F-4D97-AF65-F5344CB8AC3E}">
        <p14:creationId xmlns:p14="http://schemas.microsoft.com/office/powerpoint/2010/main" val="3567579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0090"/>
                </a:solidFill>
              </a:rPr>
              <a:t>Ophalen</a:t>
            </a:r>
            <a:r>
              <a:rPr lang="en-US" b="1" dirty="0">
                <a:solidFill>
                  <a:srgbClr val="000090"/>
                </a:solidFill>
              </a:rPr>
              <a:t> van de </a:t>
            </a:r>
            <a:r>
              <a:rPr lang="en-US" b="1" dirty="0" err="1">
                <a:solidFill>
                  <a:srgbClr val="000090"/>
                </a:solidFill>
              </a:rPr>
              <a:t>bewoners</a:t>
            </a:r>
            <a:endParaRPr lang="en-US" b="1" dirty="0">
              <a:solidFill>
                <a:srgbClr val="000090"/>
              </a:solidFill>
            </a:endParaRPr>
          </a:p>
        </p:txBody>
      </p:sp>
      <p:sp>
        <p:nvSpPr>
          <p:cNvPr id="3" name="Content Placeholder 2"/>
          <p:cNvSpPr>
            <a:spLocks noGrp="1"/>
          </p:cNvSpPr>
          <p:nvPr>
            <p:ph idx="1"/>
          </p:nvPr>
        </p:nvSpPr>
        <p:spPr>
          <a:xfrm>
            <a:off x="457200" y="1600200"/>
            <a:ext cx="8229600" cy="4964876"/>
          </a:xfrm>
        </p:spPr>
        <p:txBody>
          <a:bodyPr>
            <a:normAutofit fontScale="92500"/>
          </a:bodyPr>
          <a:lstStyle/>
          <a:p>
            <a:pPr marL="0" indent="0">
              <a:lnSpc>
                <a:spcPct val="120000"/>
              </a:lnSpc>
              <a:buNone/>
            </a:pPr>
            <a:r>
              <a:rPr lang="nl-NL" sz="2600" dirty="0"/>
              <a:t>1Thes 4:15-17</a:t>
            </a:r>
            <a:endParaRPr lang="en-US" sz="2600" dirty="0"/>
          </a:p>
          <a:p>
            <a:pPr marL="0" indent="0">
              <a:lnSpc>
                <a:spcPct val="120000"/>
              </a:lnSpc>
              <a:buNone/>
            </a:pPr>
            <a:r>
              <a:rPr lang="nl-NL" sz="2600" i="1" dirty="0"/>
              <a:t>Want dit zeggen wij u met een woord des Heren: </a:t>
            </a:r>
            <a:r>
              <a:rPr lang="nl-NL" sz="2600" i="1" u="sng" dirty="0"/>
              <a:t>wij, levenden, die achterblijven tot de komst des Heren</a:t>
            </a:r>
            <a:r>
              <a:rPr lang="nl-NL" sz="2600" i="1" dirty="0"/>
              <a:t>, zullen in geen geval de ontslapenen voorgaan, want de </a:t>
            </a:r>
            <a:r>
              <a:rPr lang="nl-NL" sz="2600" i="1" dirty="0" err="1"/>
              <a:t>Here</a:t>
            </a:r>
            <a:r>
              <a:rPr lang="nl-NL" sz="2600" i="1" dirty="0"/>
              <a:t> zelf zal op een teken, bij het roepen van een aartsengel en bij het </a:t>
            </a:r>
            <a:r>
              <a:rPr lang="nl-NL" sz="2600" i="1" dirty="0" err="1"/>
              <a:t>geklank</a:t>
            </a:r>
            <a:r>
              <a:rPr lang="nl-NL" sz="2600" i="1" dirty="0"/>
              <a:t> van een bazuin Gods, nederdalen van de hemel, en zij, die in Christus gestorven zijn, zullen het eerst opstaan; daarna zullen wij, levenden, die achterbleven, samen met hen op de wolken in een oogwenk weggevoerd worden, de </a:t>
            </a:r>
            <a:r>
              <a:rPr lang="nl-NL" sz="2600" i="1" dirty="0" err="1"/>
              <a:t>Here</a:t>
            </a:r>
            <a:r>
              <a:rPr lang="nl-NL" sz="2600" i="1" dirty="0"/>
              <a:t> tegemoet in de lucht, </a:t>
            </a:r>
            <a:r>
              <a:rPr lang="nl-NL" sz="2600" i="1" u="sng" dirty="0"/>
              <a:t>en zó zullen wij altijd met de </a:t>
            </a:r>
            <a:r>
              <a:rPr lang="nl-NL" sz="2600" i="1" u="sng" dirty="0" err="1"/>
              <a:t>Here</a:t>
            </a:r>
            <a:r>
              <a:rPr lang="nl-NL" sz="2600" i="1" u="sng" dirty="0"/>
              <a:t> wezen.</a:t>
            </a:r>
            <a:endParaRPr lang="en-US" sz="2600" dirty="0"/>
          </a:p>
          <a:p>
            <a:pPr marL="0" indent="0">
              <a:lnSpc>
                <a:spcPct val="120000"/>
              </a:lnSpc>
              <a:buNone/>
            </a:pPr>
            <a:endParaRPr lang="nl-NL" dirty="0"/>
          </a:p>
        </p:txBody>
      </p:sp>
    </p:spTree>
    <p:extLst>
      <p:ext uri="{BB962C8B-B14F-4D97-AF65-F5344CB8AC3E}">
        <p14:creationId xmlns:p14="http://schemas.microsoft.com/office/powerpoint/2010/main" val="107031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0090"/>
                </a:solidFill>
              </a:rPr>
              <a:t>Geluk</a:t>
            </a:r>
            <a:r>
              <a:rPr lang="en-US" b="1" dirty="0">
                <a:solidFill>
                  <a:srgbClr val="000090"/>
                </a:solidFill>
              </a:rPr>
              <a:t> van de </a:t>
            </a:r>
            <a:r>
              <a:rPr lang="en-US" b="1" dirty="0" err="1">
                <a:solidFill>
                  <a:srgbClr val="000090"/>
                </a:solidFill>
              </a:rPr>
              <a:t>bewoners</a:t>
            </a:r>
            <a:endParaRPr lang="en-US" b="1" dirty="0">
              <a:solidFill>
                <a:srgbClr val="000090"/>
              </a:solidFil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nSpc>
                <a:spcPts val="3040"/>
              </a:lnSpc>
              <a:spcBef>
                <a:spcPts val="0"/>
              </a:spcBef>
              <a:buNone/>
            </a:pPr>
            <a:r>
              <a:rPr lang="nl-NL" sz="2200" dirty="0"/>
              <a:t>1 Kon 10:4 </a:t>
            </a:r>
            <a:r>
              <a:rPr lang="nl-NL" sz="2200" i="1" dirty="0"/>
              <a:t>de helft was mij niet aangezegd’</a:t>
            </a:r>
            <a:r>
              <a:rPr lang="nl-NL" sz="2200" dirty="0"/>
              <a:t>.</a:t>
            </a:r>
          </a:p>
          <a:p>
            <a:pPr marL="0" indent="0">
              <a:lnSpc>
                <a:spcPts val="3040"/>
              </a:lnSpc>
              <a:spcBef>
                <a:spcPts val="0"/>
              </a:spcBef>
              <a:buNone/>
            </a:pPr>
            <a:endParaRPr lang="nl-NL" sz="2200" dirty="0"/>
          </a:p>
          <a:p>
            <a:pPr marL="0" indent="0">
              <a:lnSpc>
                <a:spcPts val="3040"/>
              </a:lnSpc>
              <a:spcBef>
                <a:spcPts val="0"/>
              </a:spcBef>
              <a:buNone/>
            </a:pPr>
            <a:r>
              <a:rPr lang="nl-NL" sz="2200" dirty="0"/>
              <a:t>Fil 1:23</a:t>
            </a:r>
            <a:r>
              <a:rPr lang="en-US" sz="2200" dirty="0"/>
              <a:t> </a:t>
            </a:r>
            <a:r>
              <a:rPr lang="nl-NL" sz="2200" i="1" dirty="0"/>
              <a:t>ik verlang heen te gaan en met Christus te zijn, want dit is </a:t>
            </a:r>
            <a:r>
              <a:rPr lang="nl-NL" sz="2200" i="1" u="sng" dirty="0"/>
              <a:t>verreweg het beste.</a:t>
            </a:r>
            <a:endParaRPr lang="en-US" sz="2200" dirty="0"/>
          </a:p>
          <a:p>
            <a:pPr marL="0" indent="0">
              <a:lnSpc>
                <a:spcPts val="3040"/>
              </a:lnSpc>
              <a:spcBef>
                <a:spcPts val="0"/>
              </a:spcBef>
              <a:buNone/>
            </a:pPr>
            <a:endParaRPr lang="nl-NL" sz="2200" dirty="0"/>
          </a:p>
          <a:p>
            <a:pPr marL="0" indent="0">
              <a:lnSpc>
                <a:spcPts val="3040"/>
              </a:lnSpc>
              <a:spcBef>
                <a:spcPts val="0"/>
              </a:spcBef>
              <a:buNone/>
            </a:pPr>
            <a:r>
              <a:rPr lang="nl-NL" sz="2200" dirty="0"/>
              <a:t>2 Kor 12:2-4</a:t>
            </a:r>
            <a:r>
              <a:rPr lang="en-US" sz="2200" dirty="0"/>
              <a:t>    </a:t>
            </a:r>
            <a:r>
              <a:rPr lang="nl-NL" sz="2200" i="1" dirty="0"/>
              <a:t>Ik weet van een mens in Christus, veertien jaar is het geleden - of het in het lichaam was, weet ik niet, of dat het buiten het lichaam was, weet ik niet, God weet het - dat die persoon weggevoerd werd tot in de </a:t>
            </a:r>
            <a:r>
              <a:rPr lang="nl-NL" sz="2200" i="1" u="sng" dirty="0"/>
              <a:t>derde hemel</a:t>
            </a:r>
            <a:r>
              <a:rPr lang="nl-NL" sz="2200" i="1" dirty="0"/>
              <a:t>. En ik weet van die persoon - of het in het lichaam of buiten het lichaam was, weet ik niet, God weet het - dat hij weggevoerd werd naar </a:t>
            </a:r>
            <a:r>
              <a:rPr lang="nl-NL" sz="2200" i="1" u="sng" dirty="0"/>
              <a:t>het paradijs</a:t>
            </a:r>
            <a:r>
              <a:rPr lang="nl-NL" sz="2200" i="1" dirty="0"/>
              <a:t> en </a:t>
            </a:r>
            <a:r>
              <a:rPr lang="nl-NL" sz="2200" i="1" u="sng" dirty="0"/>
              <a:t>onuitsprekelijke woorden </a:t>
            </a:r>
            <a:r>
              <a:rPr lang="nl-NL" sz="2200" i="1" dirty="0"/>
              <a:t>gehoord heeft, die het een mens niet geoorloofd is uit te spreken.</a:t>
            </a:r>
            <a:endParaRPr lang="en-US" sz="2200" dirty="0"/>
          </a:p>
        </p:txBody>
      </p:sp>
    </p:spTree>
    <p:extLst>
      <p:ext uri="{BB962C8B-B14F-4D97-AF65-F5344CB8AC3E}">
        <p14:creationId xmlns:p14="http://schemas.microsoft.com/office/powerpoint/2010/main" val="344984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1758"/>
            <a:ext cx="8229600" cy="1143000"/>
          </a:xfrm>
        </p:spPr>
        <p:txBody>
          <a:bodyPr>
            <a:normAutofit fontScale="90000"/>
          </a:bodyPr>
          <a:lstStyle/>
          <a:p>
            <a:r>
              <a:rPr lang="en-US" b="1" dirty="0">
                <a:solidFill>
                  <a:srgbClr val="000090"/>
                </a:solidFill>
              </a:rPr>
              <a:t>Hoe </a:t>
            </a:r>
            <a:r>
              <a:rPr lang="en-US" b="1" dirty="0" err="1">
                <a:solidFill>
                  <a:srgbClr val="000090"/>
                </a:solidFill>
              </a:rPr>
              <a:t>stelt</a:t>
            </a:r>
            <a:r>
              <a:rPr lang="en-US" b="1" dirty="0">
                <a:solidFill>
                  <a:srgbClr val="000090"/>
                </a:solidFill>
              </a:rPr>
              <a:t> u </a:t>
            </a:r>
            <a:r>
              <a:rPr lang="en-US" b="1" dirty="0" err="1">
                <a:solidFill>
                  <a:srgbClr val="000090"/>
                </a:solidFill>
              </a:rPr>
              <a:t>zich</a:t>
            </a:r>
            <a:r>
              <a:rPr lang="en-US" b="1" dirty="0">
                <a:solidFill>
                  <a:srgbClr val="000090"/>
                </a:solidFill>
              </a:rPr>
              <a:t> het </a:t>
            </a:r>
            <a:r>
              <a:rPr lang="en-US" b="1" dirty="0" err="1">
                <a:solidFill>
                  <a:srgbClr val="000090"/>
                </a:solidFill>
              </a:rPr>
              <a:t>Vaderhuis</a:t>
            </a:r>
            <a:r>
              <a:rPr lang="en-US" b="1" dirty="0">
                <a:solidFill>
                  <a:srgbClr val="000090"/>
                </a:solidFill>
              </a:rPr>
              <a:t> </a:t>
            </a:r>
            <a:r>
              <a:rPr lang="en-US" b="1" dirty="0" err="1">
                <a:solidFill>
                  <a:srgbClr val="000090"/>
                </a:solidFill>
              </a:rPr>
              <a:t>voor</a:t>
            </a:r>
            <a:r>
              <a:rPr lang="en-US" b="1" dirty="0">
                <a:solidFill>
                  <a:srgbClr val="000090"/>
                </a:solidFill>
              </a:rPr>
              <a:t>?</a:t>
            </a:r>
          </a:p>
        </p:txBody>
      </p:sp>
    </p:spTree>
    <p:extLst>
      <p:ext uri="{BB962C8B-B14F-4D97-AF65-F5344CB8AC3E}">
        <p14:creationId xmlns:p14="http://schemas.microsoft.com/office/powerpoint/2010/main" val="330129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solidFill>
                <a:srgbClr val="000090"/>
              </a:solidFill>
            </a:endParaRPr>
          </a:p>
        </p:txBody>
      </p:sp>
      <p:sp>
        <p:nvSpPr>
          <p:cNvPr id="3" name="Content Placeholder 2"/>
          <p:cNvSpPr>
            <a:spLocks noGrp="1"/>
          </p:cNvSpPr>
          <p:nvPr>
            <p:ph idx="1"/>
          </p:nvPr>
        </p:nvSpPr>
        <p:spPr/>
        <p:txBody>
          <a:bodyPr>
            <a:normAutofit/>
          </a:bodyPr>
          <a:lstStyle/>
          <a:p>
            <a:pPr marL="0" indent="0">
              <a:lnSpc>
                <a:spcPct val="120000"/>
              </a:lnSpc>
              <a:buNone/>
            </a:pPr>
            <a:endParaRPr lang="nl-NL" dirty="0"/>
          </a:p>
          <a:p>
            <a:pPr marL="0" indent="0">
              <a:lnSpc>
                <a:spcPct val="120000"/>
              </a:lnSpc>
              <a:buNone/>
            </a:pPr>
            <a:endParaRPr lang="nl-NL" dirty="0"/>
          </a:p>
        </p:txBody>
      </p:sp>
      <p:pic>
        <p:nvPicPr>
          <p:cNvPr id="4" name="Picture 3" descr="Vaderhui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4900"/>
            <a:ext cx="9144000" cy="4643438"/>
          </a:xfrm>
          <a:prstGeom prst="rect">
            <a:avLst/>
          </a:prstGeom>
        </p:spPr>
      </p:pic>
    </p:spTree>
    <p:extLst>
      <p:ext uri="{BB962C8B-B14F-4D97-AF65-F5344CB8AC3E}">
        <p14:creationId xmlns:p14="http://schemas.microsoft.com/office/powerpoint/2010/main" val="198058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90"/>
                </a:solidFill>
              </a:rPr>
              <a:t>XX</a:t>
            </a:r>
          </a:p>
        </p:txBody>
      </p:sp>
      <p:sp>
        <p:nvSpPr>
          <p:cNvPr id="3" name="Content Placeholder 2"/>
          <p:cNvSpPr>
            <a:spLocks noGrp="1"/>
          </p:cNvSpPr>
          <p:nvPr>
            <p:ph idx="1"/>
          </p:nvPr>
        </p:nvSpPr>
        <p:spPr/>
        <p:txBody>
          <a:bodyPr>
            <a:normAutofit/>
          </a:bodyPr>
          <a:lstStyle/>
          <a:p>
            <a:pPr marL="0" indent="0">
              <a:lnSpc>
                <a:spcPct val="120000"/>
              </a:lnSpc>
              <a:buNone/>
            </a:pPr>
            <a:r>
              <a:rPr lang="nl-NL" dirty="0"/>
              <a:t>-x</a:t>
            </a:r>
          </a:p>
          <a:p>
            <a:pPr marL="0" indent="0">
              <a:lnSpc>
                <a:spcPct val="120000"/>
              </a:lnSpc>
              <a:buNone/>
            </a:pPr>
            <a:endParaRPr lang="nl-NL" dirty="0"/>
          </a:p>
          <a:p>
            <a:pPr marL="0" indent="0">
              <a:lnSpc>
                <a:spcPct val="120000"/>
              </a:lnSpc>
              <a:buNone/>
            </a:pPr>
            <a:endParaRPr lang="nl-NL" dirty="0"/>
          </a:p>
        </p:txBody>
      </p:sp>
      <p:pic>
        <p:nvPicPr>
          <p:cNvPr id="4" name="Picture 3" descr="Vaderhui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86475"/>
          </a:xfrm>
          <a:prstGeom prst="rect">
            <a:avLst/>
          </a:prstGeom>
        </p:spPr>
      </p:pic>
    </p:spTree>
    <p:extLst>
      <p:ext uri="{BB962C8B-B14F-4D97-AF65-F5344CB8AC3E}">
        <p14:creationId xmlns:p14="http://schemas.microsoft.com/office/powerpoint/2010/main" val="672031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0090"/>
                </a:solidFill>
              </a:rPr>
              <a:t>Wonen</a:t>
            </a:r>
            <a:endParaRPr lang="en-US" b="1" dirty="0">
              <a:solidFill>
                <a:srgbClr val="000090"/>
              </a:solidFill>
            </a:endParaRPr>
          </a:p>
        </p:txBody>
      </p:sp>
      <p:sp>
        <p:nvSpPr>
          <p:cNvPr id="3" name="Content Placeholder 2"/>
          <p:cNvSpPr>
            <a:spLocks noGrp="1"/>
          </p:cNvSpPr>
          <p:nvPr>
            <p:ph idx="1"/>
          </p:nvPr>
        </p:nvSpPr>
        <p:spPr/>
        <p:txBody>
          <a:bodyPr>
            <a:normAutofit/>
          </a:bodyPr>
          <a:lstStyle/>
          <a:p>
            <a:pPr marL="0" indent="0">
              <a:buNone/>
            </a:pPr>
            <a:r>
              <a:rPr lang="nl-NL" sz="2400" dirty="0"/>
              <a:t>Joh 14:2 </a:t>
            </a:r>
          </a:p>
          <a:p>
            <a:pPr marL="0" indent="0">
              <a:buNone/>
            </a:pPr>
            <a:r>
              <a:rPr lang="nl-NL" sz="2400" dirty="0"/>
              <a:t>Woningen: </a:t>
            </a:r>
            <a:r>
              <a:rPr lang="nl-NL" sz="2400" dirty="0" err="1"/>
              <a:t>μον</a:t>
            </a:r>
            <a:r>
              <a:rPr lang="nl-NL" sz="2400" dirty="0"/>
              <a:t>α</a:t>
            </a:r>
            <a:r>
              <a:rPr lang="nl-NL" sz="2400" dirty="0" err="1"/>
              <a:t>ὶ</a:t>
            </a:r>
            <a:r>
              <a:rPr lang="nl-NL" sz="2400" dirty="0"/>
              <a:t> </a:t>
            </a:r>
          </a:p>
          <a:p>
            <a:pPr marL="0" indent="0">
              <a:buNone/>
            </a:pPr>
            <a:endParaRPr lang="nl-NL" sz="2400" dirty="0"/>
          </a:p>
          <a:p>
            <a:pPr marL="0" indent="0">
              <a:buNone/>
            </a:pPr>
            <a:r>
              <a:rPr lang="nl-NL" sz="2400" dirty="0"/>
              <a:t>Joh 14:23</a:t>
            </a:r>
            <a:endParaRPr lang="en-US" sz="2400" dirty="0"/>
          </a:p>
          <a:p>
            <a:pPr marL="0" indent="0">
              <a:buNone/>
            </a:pPr>
            <a:r>
              <a:rPr lang="nl-NL" sz="2400" dirty="0"/>
              <a:t>Jezus antwoordde en </a:t>
            </a:r>
            <a:r>
              <a:rPr lang="nl-NL" sz="2400" dirty="0" err="1"/>
              <a:t>zeide</a:t>
            </a:r>
            <a:r>
              <a:rPr lang="nl-NL" sz="2400" dirty="0"/>
              <a:t> tot hem: </a:t>
            </a:r>
            <a:r>
              <a:rPr lang="nl-NL" sz="2400" i="1" dirty="0"/>
              <a:t>Indien iemand Mij liefheeft, zal hij mijn woord bewaren en mijn Vader zal hem liefhebben en Wij zullen tot hem komen en </a:t>
            </a:r>
            <a:r>
              <a:rPr lang="nl-NL" sz="2400" i="1" u="sng" dirty="0"/>
              <a:t>bij hem wonen</a:t>
            </a:r>
            <a:r>
              <a:rPr lang="nl-NL" sz="2400" i="1" dirty="0"/>
              <a:t>. </a:t>
            </a:r>
            <a:endParaRPr lang="en-US" sz="2400" dirty="0"/>
          </a:p>
          <a:p>
            <a:pPr marL="0" indent="0">
              <a:buNone/>
            </a:pPr>
            <a:endParaRPr lang="nl-NL" dirty="0"/>
          </a:p>
        </p:txBody>
      </p:sp>
    </p:spTree>
    <p:extLst>
      <p:ext uri="{BB962C8B-B14F-4D97-AF65-F5344CB8AC3E}">
        <p14:creationId xmlns:p14="http://schemas.microsoft.com/office/powerpoint/2010/main" val="107031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E532-4E03-6DDA-2B11-5414DDC927F0}"/>
              </a:ext>
            </a:extLst>
          </p:cNvPr>
          <p:cNvSpPr>
            <a:spLocks noGrp="1"/>
          </p:cNvSpPr>
          <p:nvPr>
            <p:ph type="title"/>
          </p:nvPr>
        </p:nvSpPr>
        <p:spPr/>
        <p:txBody>
          <a:bodyPr/>
          <a:lstStyle/>
          <a:p>
            <a:endParaRPr lang="en-NL"/>
          </a:p>
        </p:txBody>
      </p:sp>
      <p:pic>
        <p:nvPicPr>
          <p:cNvPr id="5" name="Content Placeholder 4" descr="A quilt with many squares of different colors&#10;&#10;Description automatically generated with medium confidence">
            <a:extLst>
              <a:ext uri="{FF2B5EF4-FFF2-40B4-BE49-F238E27FC236}">
                <a16:creationId xmlns:a16="http://schemas.microsoft.com/office/drawing/2014/main" id="{B6949AAE-7C35-0790-FC1E-D44A90B20618}"/>
              </a:ext>
            </a:extLst>
          </p:cNvPr>
          <p:cNvPicPr>
            <a:picLocks noGrp="1" noChangeAspect="1"/>
          </p:cNvPicPr>
          <p:nvPr>
            <p:ph idx="1"/>
          </p:nvPr>
        </p:nvPicPr>
        <p:blipFill>
          <a:blip r:embed="rId2"/>
          <a:stretch>
            <a:fillRect/>
          </a:stretch>
        </p:blipFill>
        <p:spPr>
          <a:xfrm>
            <a:off x="-4343" y="0"/>
            <a:ext cx="9148343" cy="6861257"/>
          </a:xfrm>
        </p:spPr>
      </p:pic>
    </p:spTree>
    <p:extLst>
      <p:ext uri="{BB962C8B-B14F-4D97-AF65-F5344CB8AC3E}">
        <p14:creationId xmlns:p14="http://schemas.microsoft.com/office/powerpoint/2010/main" val="3854796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0090"/>
                </a:solidFill>
              </a:rPr>
              <a:t>Tabernakel</a:t>
            </a:r>
            <a:r>
              <a:rPr lang="en-US" b="1" dirty="0">
                <a:solidFill>
                  <a:srgbClr val="000090"/>
                </a:solidFill>
              </a:rPr>
              <a:t> </a:t>
            </a:r>
            <a:r>
              <a:rPr lang="en-US" b="1" dirty="0" err="1">
                <a:solidFill>
                  <a:srgbClr val="000090"/>
                </a:solidFill>
              </a:rPr>
              <a:t>als</a:t>
            </a:r>
            <a:r>
              <a:rPr lang="en-US" b="1" dirty="0">
                <a:solidFill>
                  <a:srgbClr val="000090"/>
                </a:solidFill>
              </a:rPr>
              <a:t> </a:t>
            </a:r>
            <a:r>
              <a:rPr lang="en-US" b="1" dirty="0" err="1">
                <a:solidFill>
                  <a:srgbClr val="000090"/>
                </a:solidFill>
              </a:rPr>
              <a:t>illustratie</a:t>
            </a:r>
            <a:endParaRPr lang="en-US" b="1" dirty="0">
              <a:solidFill>
                <a:srgbClr val="000090"/>
              </a:solidFill>
            </a:endParaRPr>
          </a:p>
        </p:txBody>
      </p:sp>
      <p:sp>
        <p:nvSpPr>
          <p:cNvPr id="3" name="Content Placeholder 2"/>
          <p:cNvSpPr>
            <a:spLocks noGrp="1"/>
          </p:cNvSpPr>
          <p:nvPr>
            <p:ph idx="1"/>
          </p:nvPr>
        </p:nvSpPr>
        <p:spPr/>
        <p:txBody>
          <a:bodyPr>
            <a:normAutofit/>
          </a:bodyPr>
          <a:lstStyle/>
          <a:p>
            <a:pPr marL="0" indent="0">
              <a:lnSpc>
                <a:spcPct val="110000"/>
              </a:lnSpc>
              <a:buNone/>
            </a:pPr>
            <a:r>
              <a:rPr lang="nl-NL" sz="2400" dirty="0"/>
              <a:t>Op 21:3  nieuwe hemel en nieuwe aarde</a:t>
            </a:r>
            <a:endParaRPr lang="en-US" sz="2400" dirty="0"/>
          </a:p>
          <a:p>
            <a:pPr marL="0" indent="0">
              <a:lnSpc>
                <a:spcPct val="110000"/>
              </a:lnSpc>
              <a:buNone/>
            </a:pPr>
            <a:r>
              <a:rPr lang="nl-NL" sz="2400" i="1" dirty="0"/>
              <a:t>Zie, </a:t>
            </a:r>
            <a:r>
              <a:rPr lang="nl-NL" sz="2400" i="1" u="sng" dirty="0"/>
              <a:t>de tent van God is bij de mensen</a:t>
            </a:r>
            <a:r>
              <a:rPr lang="nl-NL" sz="2400" i="1" dirty="0"/>
              <a:t> en Hij zal bij hen </a:t>
            </a:r>
            <a:r>
              <a:rPr lang="nl-NL" sz="2400" i="1" u="sng" dirty="0"/>
              <a:t>wonen</a:t>
            </a:r>
            <a:r>
              <a:rPr lang="nl-NL" sz="2400" i="1" dirty="0"/>
              <a:t>, en zij zullen zijn volken zijn en God zelf zal bij hen zijn, en Hij zal alle tranen van hun ogen afwissen, en de dood zal niet meer zijn, noch rouw, noch geklaag, noch moeite zal er meer zijn, want de eerste dingen zijn voorbijgegaan.</a:t>
            </a:r>
          </a:p>
          <a:p>
            <a:pPr marL="0" indent="0">
              <a:lnSpc>
                <a:spcPct val="110000"/>
              </a:lnSpc>
              <a:buNone/>
            </a:pPr>
            <a:r>
              <a:rPr lang="el-GR" sz="2400" i="1" dirty="0"/>
              <a:t>σκηνώσει</a:t>
            </a:r>
            <a:r>
              <a:rPr lang="en-US" sz="2400" i="1" dirty="0"/>
              <a:t>  - </a:t>
            </a:r>
            <a:r>
              <a:rPr lang="en-US" sz="2400" i="1" dirty="0" err="1"/>
              <a:t>tabernakelen</a:t>
            </a:r>
            <a:endParaRPr lang="nl-NL" sz="2400" i="1" dirty="0"/>
          </a:p>
        </p:txBody>
      </p:sp>
    </p:spTree>
    <p:extLst>
      <p:ext uri="{BB962C8B-B14F-4D97-AF65-F5344CB8AC3E}">
        <p14:creationId xmlns:p14="http://schemas.microsoft.com/office/powerpoint/2010/main" val="2878019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solidFill>
                <a:srgbClr val="000090"/>
              </a:solidFill>
            </a:endParaRPr>
          </a:p>
        </p:txBody>
      </p:sp>
      <p:sp>
        <p:nvSpPr>
          <p:cNvPr id="3" name="Content Placeholder 2"/>
          <p:cNvSpPr>
            <a:spLocks noGrp="1"/>
          </p:cNvSpPr>
          <p:nvPr>
            <p:ph idx="1"/>
          </p:nvPr>
        </p:nvSpPr>
        <p:spPr/>
        <p:txBody>
          <a:bodyPr>
            <a:normAutofit/>
          </a:bodyPr>
          <a:lstStyle/>
          <a:p>
            <a:pPr marL="0" indent="0">
              <a:lnSpc>
                <a:spcPct val="120000"/>
              </a:lnSpc>
              <a:buNone/>
            </a:pPr>
            <a:endParaRPr lang="nl-NL" dirty="0"/>
          </a:p>
          <a:p>
            <a:pPr marL="0" indent="0">
              <a:lnSpc>
                <a:spcPct val="120000"/>
              </a:lnSpc>
              <a:buNone/>
            </a:pPr>
            <a:endParaRPr lang="nl-NL" dirty="0"/>
          </a:p>
        </p:txBody>
      </p:sp>
      <p:pic>
        <p:nvPicPr>
          <p:cNvPr id="4" name="Picture 3" descr="tabernakel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5741"/>
          </a:xfrm>
          <a:prstGeom prst="rect">
            <a:avLst/>
          </a:prstGeom>
        </p:spPr>
      </p:pic>
    </p:spTree>
    <p:extLst>
      <p:ext uri="{BB962C8B-B14F-4D97-AF65-F5344CB8AC3E}">
        <p14:creationId xmlns:p14="http://schemas.microsoft.com/office/powerpoint/2010/main" val="1266588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solidFill>
                <a:srgbClr val="000090"/>
              </a:solidFill>
            </a:endParaRPr>
          </a:p>
        </p:txBody>
      </p:sp>
      <p:sp>
        <p:nvSpPr>
          <p:cNvPr id="3" name="Content Placeholder 2"/>
          <p:cNvSpPr>
            <a:spLocks noGrp="1"/>
          </p:cNvSpPr>
          <p:nvPr>
            <p:ph idx="1"/>
          </p:nvPr>
        </p:nvSpPr>
        <p:spPr/>
        <p:txBody>
          <a:bodyPr>
            <a:normAutofit/>
          </a:bodyPr>
          <a:lstStyle/>
          <a:p>
            <a:pPr marL="0" indent="0">
              <a:lnSpc>
                <a:spcPct val="120000"/>
              </a:lnSpc>
              <a:buNone/>
            </a:pPr>
            <a:endParaRPr lang="nl-NL" dirty="0"/>
          </a:p>
          <a:p>
            <a:pPr marL="0" indent="0">
              <a:lnSpc>
                <a:spcPct val="120000"/>
              </a:lnSpc>
              <a:buNone/>
            </a:pPr>
            <a:endParaRPr lang="nl-NL" dirty="0"/>
          </a:p>
        </p:txBody>
      </p:sp>
      <p:pic>
        <p:nvPicPr>
          <p:cNvPr id="4" name="Picture 3" descr="Tabernakel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266588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58327-659C-7F61-3B36-A5C3F4D62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3BCEC3-EE13-EF84-2850-5145A12C3E37}"/>
              </a:ext>
            </a:extLst>
          </p:cNvPr>
          <p:cNvSpPr>
            <a:spLocks noGrp="1"/>
          </p:cNvSpPr>
          <p:nvPr>
            <p:ph type="title"/>
          </p:nvPr>
        </p:nvSpPr>
        <p:spPr/>
        <p:txBody>
          <a:bodyPr/>
          <a:lstStyle/>
          <a:p>
            <a:r>
              <a:rPr lang="en-US" b="1" dirty="0">
                <a:solidFill>
                  <a:srgbClr val="000090"/>
                </a:solidFill>
              </a:rPr>
              <a:t>David</a:t>
            </a:r>
          </a:p>
        </p:txBody>
      </p:sp>
      <p:sp>
        <p:nvSpPr>
          <p:cNvPr id="3" name="Content Placeholder 2">
            <a:extLst>
              <a:ext uri="{FF2B5EF4-FFF2-40B4-BE49-F238E27FC236}">
                <a16:creationId xmlns:a16="http://schemas.microsoft.com/office/drawing/2014/main" id="{98543502-42F2-56F1-4636-0D454E29971F}"/>
              </a:ext>
            </a:extLst>
          </p:cNvPr>
          <p:cNvSpPr>
            <a:spLocks noGrp="1"/>
          </p:cNvSpPr>
          <p:nvPr>
            <p:ph idx="1"/>
          </p:nvPr>
        </p:nvSpPr>
        <p:spPr/>
        <p:txBody>
          <a:bodyPr>
            <a:normAutofit/>
          </a:bodyPr>
          <a:lstStyle/>
          <a:p>
            <a:pPr marL="0" indent="0">
              <a:lnSpc>
                <a:spcPct val="115000"/>
              </a:lnSpc>
              <a:buNone/>
            </a:pPr>
            <a:r>
              <a:rPr lang="nl-NL" sz="1800" dirty="0">
                <a:effectLst/>
                <a:latin typeface="Arial" panose="020B0604020202020204" pitchFamily="34" charset="0"/>
                <a:ea typeface="MS Mincho" panose="02020609040205080304" pitchFamily="49" charset="-128"/>
                <a:cs typeface="Times New Roman" panose="02020603050405020304" pitchFamily="18" charset="0"/>
              </a:rPr>
              <a:t>Psalm 27:4</a:t>
            </a:r>
            <a:endParaRPr lang="en-NL"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lnSpc>
                <a:spcPct val="115000"/>
              </a:lnSpc>
              <a:buNone/>
            </a:pPr>
            <a:r>
              <a:rPr lang="nl-NL" sz="1800" i="1" u="sng" dirty="0">
                <a:effectLst/>
                <a:latin typeface="Arial" panose="020B0604020202020204" pitchFamily="34" charset="0"/>
                <a:ea typeface="MS Mincho" panose="02020609040205080304" pitchFamily="49" charset="-128"/>
                <a:cs typeface="Times New Roman" panose="02020603050405020304" pitchFamily="18" charset="0"/>
              </a:rPr>
              <a:t>Eén ding </a:t>
            </a:r>
            <a:r>
              <a:rPr lang="nl-NL" sz="1800" i="1" dirty="0">
                <a:effectLst/>
                <a:latin typeface="Arial" panose="020B0604020202020204" pitchFamily="34" charset="0"/>
                <a:ea typeface="MS Mincho" panose="02020609040205080304" pitchFamily="49" charset="-128"/>
                <a:cs typeface="Times New Roman" panose="02020603050405020304" pitchFamily="18" charset="0"/>
              </a:rPr>
              <a:t>heb ik van de HERE gevraagd,</a:t>
            </a:r>
            <a:r>
              <a:rPr lang="en-NL" sz="1800" dirty="0">
                <a:latin typeface="Cambria" panose="02040503050406030204" pitchFamily="18" charset="0"/>
                <a:ea typeface="MS Mincho" panose="02020609040205080304" pitchFamily="49" charset="-128"/>
                <a:cs typeface="Times New Roman" panose="02020603050405020304" pitchFamily="18" charset="0"/>
              </a:rPr>
              <a:t> </a:t>
            </a:r>
            <a:r>
              <a:rPr lang="nl-NL" sz="1800" i="1" dirty="0">
                <a:effectLst/>
                <a:latin typeface="Arial" panose="020B0604020202020204" pitchFamily="34" charset="0"/>
                <a:ea typeface="MS Mincho" panose="02020609040205080304" pitchFamily="49" charset="-128"/>
                <a:cs typeface="Times New Roman" panose="02020603050405020304" pitchFamily="18" charset="0"/>
              </a:rPr>
              <a:t>dit zoek ik:</a:t>
            </a:r>
            <a:endParaRPr lang="en-NL"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lnSpc>
                <a:spcPct val="115000"/>
              </a:lnSpc>
              <a:buNone/>
            </a:pPr>
            <a:r>
              <a:rPr lang="nl-NL" sz="1800" i="1" dirty="0">
                <a:effectLst/>
                <a:latin typeface="Arial" panose="020B0604020202020204" pitchFamily="34" charset="0"/>
                <a:ea typeface="MS Mincho" panose="02020609040205080304" pitchFamily="49" charset="-128"/>
                <a:cs typeface="Times New Roman" panose="02020603050405020304" pitchFamily="18" charset="0"/>
              </a:rPr>
              <a:t>te verblijven in het huis van de HEER</a:t>
            </a:r>
            <a:endParaRPr lang="en-NL"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lnSpc>
                <a:spcPct val="115000"/>
              </a:lnSpc>
              <a:buNone/>
            </a:pPr>
            <a:r>
              <a:rPr lang="nl-NL" sz="1800" i="1" dirty="0">
                <a:effectLst/>
                <a:latin typeface="Arial" panose="020B0604020202020204" pitchFamily="34" charset="0"/>
                <a:ea typeface="MS Mincho" panose="02020609040205080304" pitchFamily="49" charset="-128"/>
                <a:cs typeface="Times New Roman" panose="02020603050405020304" pitchFamily="18" charset="0"/>
              </a:rPr>
              <a:t>al de dagen van mijn leven,</a:t>
            </a:r>
            <a:endParaRPr lang="en-NL"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lnSpc>
                <a:spcPct val="115000"/>
              </a:lnSpc>
              <a:buNone/>
            </a:pPr>
            <a:r>
              <a:rPr lang="nl-NL" sz="1800" i="1" dirty="0">
                <a:effectLst/>
                <a:latin typeface="Arial" panose="020B0604020202020204" pitchFamily="34" charset="0"/>
                <a:ea typeface="MS Mincho" panose="02020609040205080304" pitchFamily="49" charset="-128"/>
                <a:cs typeface="Times New Roman" panose="02020603050405020304" pitchFamily="18" charset="0"/>
              </a:rPr>
              <a:t>om de liefelijkheid van de HEER te aanschouwen,</a:t>
            </a:r>
            <a:endParaRPr lang="en-NL"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lnSpc>
                <a:spcPct val="120000"/>
              </a:lnSpc>
              <a:buNone/>
            </a:pPr>
            <a:endParaRPr lang="nl-NL" dirty="0"/>
          </a:p>
        </p:txBody>
      </p:sp>
    </p:spTree>
    <p:extLst>
      <p:ext uri="{BB962C8B-B14F-4D97-AF65-F5344CB8AC3E}">
        <p14:creationId xmlns:p14="http://schemas.microsoft.com/office/powerpoint/2010/main" val="3929065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90"/>
                </a:solidFill>
              </a:rPr>
              <a:t>Slot: God de Vader</a:t>
            </a:r>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nl-NL" dirty="0"/>
              <a:t>Joh 16:23-28 </a:t>
            </a:r>
            <a:endParaRPr lang="en-US" dirty="0"/>
          </a:p>
          <a:p>
            <a:pPr marL="0" indent="0">
              <a:lnSpc>
                <a:spcPct val="120000"/>
              </a:lnSpc>
              <a:buNone/>
            </a:pPr>
            <a:r>
              <a:rPr lang="nl-NL" i="1" dirty="0"/>
              <a:t>En te dien dage zult u Mij niets vragen. Voorwaar, voorwaar, Ik zeg u, als u de Vader om iets bidt, zal Hij het u geven in mijn naam. Tot nog toe hebt u niet om iets gebeden in mijn naam; bidt en u zult ontvangen, opdat uw blijdschap vervuld zij.</a:t>
            </a:r>
            <a:endParaRPr lang="en-US" dirty="0"/>
          </a:p>
          <a:p>
            <a:pPr marL="0" indent="0">
              <a:lnSpc>
                <a:spcPct val="120000"/>
              </a:lnSpc>
              <a:buNone/>
            </a:pPr>
            <a:r>
              <a:rPr lang="nl-NL" i="1" dirty="0"/>
              <a:t>Dit heb Ik in beelden tot u gesproken; er komt een ure, dat Ik niet meer in beelden tot u zal spreken, maar u vrijuit over de Vader spreken zal. Te dien dage zult u in mijn naam bidden en Ik zeg u niet, dat Ik de Vader voor u vragen zal, </a:t>
            </a:r>
            <a:r>
              <a:rPr lang="nl-NL" i="1" u="sng" dirty="0"/>
              <a:t>want de Vader zelf heeft u lief</a:t>
            </a:r>
            <a:r>
              <a:rPr lang="nl-NL" i="1" dirty="0"/>
              <a:t>, omdat u Mij hebt liefgehad en geloofd hebt, dat Ik van God ben uitgegaan. Ik ben van de Vader uitgegaan en in de wereld gekomen; Ik verlaat de wereld weder en ga tot de Vader.</a:t>
            </a:r>
            <a:endParaRPr lang="en-US" dirty="0"/>
          </a:p>
          <a:p>
            <a:pPr marL="0" indent="0">
              <a:lnSpc>
                <a:spcPct val="120000"/>
              </a:lnSpc>
              <a:buNone/>
            </a:pPr>
            <a:endParaRPr lang="nl-NL" dirty="0"/>
          </a:p>
        </p:txBody>
      </p:sp>
    </p:spTree>
    <p:extLst>
      <p:ext uri="{BB962C8B-B14F-4D97-AF65-F5344CB8AC3E}">
        <p14:creationId xmlns:p14="http://schemas.microsoft.com/office/powerpoint/2010/main" val="3449845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90"/>
                </a:solidFill>
              </a:rPr>
              <a:t>Slot</a:t>
            </a:r>
          </a:p>
        </p:txBody>
      </p:sp>
      <p:sp>
        <p:nvSpPr>
          <p:cNvPr id="3" name="Content Placeholder 2"/>
          <p:cNvSpPr>
            <a:spLocks noGrp="1"/>
          </p:cNvSpPr>
          <p:nvPr>
            <p:ph idx="1"/>
          </p:nvPr>
        </p:nvSpPr>
        <p:spPr/>
        <p:txBody>
          <a:bodyPr>
            <a:normAutofit/>
          </a:bodyPr>
          <a:lstStyle/>
          <a:p>
            <a:r>
              <a:rPr lang="nl-NL" dirty="0"/>
              <a:t>Luisterlied van Sela: Vaders huis </a:t>
            </a:r>
          </a:p>
          <a:p>
            <a:r>
              <a:rPr lang="nl-NL" dirty="0" err="1"/>
              <a:t>https</a:t>
            </a:r>
            <a:r>
              <a:rPr lang="nl-NL" dirty="0"/>
              <a:t>://</a:t>
            </a:r>
            <a:r>
              <a:rPr lang="nl-NL" dirty="0" err="1"/>
              <a:t>www.youtube.com</a:t>
            </a:r>
            <a:r>
              <a:rPr lang="nl-NL" dirty="0"/>
              <a:t>/</a:t>
            </a:r>
            <a:r>
              <a:rPr lang="nl-NL" dirty="0" err="1"/>
              <a:t>watch?v</a:t>
            </a:r>
            <a:r>
              <a:rPr lang="nl-NL" dirty="0"/>
              <a:t>=yES5RpFEYAY</a:t>
            </a:r>
            <a:endParaRPr lang="en-US" dirty="0"/>
          </a:p>
          <a:p>
            <a:pPr marL="0" indent="0">
              <a:lnSpc>
                <a:spcPct val="120000"/>
              </a:lnSpc>
              <a:buNone/>
            </a:pPr>
            <a:endParaRPr lang="nl-NL" dirty="0"/>
          </a:p>
        </p:txBody>
      </p:sp>
    </p:spTree>
    <p:extLst>
      <p:ext uri="{BB962C8B-B14F-4D97-AF65-F5344CB8AC3E}">
        <p14:creationId xmlns:p14="http://schemas.microsoft.com/office/powerpoint/2010/main" val="287801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0090"/>
                </a:solidFill>
              </a:rPr>
              <a:t>Vaderhuis</a:t>
            </a:r>
            <a:endParaRPr lang="en-US" b="1" dirty="0">
              <a:solidFill>
                <a:srgbClr val="000090"/>
              </a:solidFill>
            </a:endParaRPr>
          </a:p>
        </p:txBody>
      </p:sp>
      <p:sp>
        <p:nvSpPr>
          <p:cNvPr id="3" name="Content Placeholder 2"/>
          <p:cNvSpPr>
            <a:spLocks noGrp="1"/>
          </p:cNvSpPr>
          <p:nvPr>
            <p:ph idx="1"/>
          </p:nvPr>
        </p:nvSpPr>
        <p:spPr>
          <a:xfrm>
            <a:off x="457200" y="1600200"/>
            <a:ext cx="8229600" cy="5000653"/>
          </a:xfrm>
        </p:spPr>
        <p:txBody>
          <a:bodyPr>
            <a:normAutofit fontScale="70000" lnSpcReduction="20000"/>
          </a:bodyPr>
          <a:lstStyle/>
          <a:p>
            <a:pPr marL="0" indent="0">
              <a:lnSpc>
                <a:spcPct val="120000"/>
              </a:lnSpc>
              <a:buNone/>
            </a:pPr>
            <a:r>
              <a:rPr lang="nl-NL" dirty="0"/>
              <a:t>Joh 14:1-</a:t>
            </a:r>
            <a:r>
              <a:rPr lang="en-US" dirty="0"/>
              <a:t>7</a:t>
            </a:r>
          </a:p>
          <a:p>
            <a:pPr marL="0" indent="0">
              <a:lnSpc>
                <a:spcPct val="120000"/>
              </a:lnSpc>
              <a:buNone/>
            </a:pPr>
            <a:r>
              <a:rPr lang="nl-NL" i="1" dirty="0"/>
              <a:t>Uw hart worde niet ontroerd; u gelooft in God, gelooft ook in Mij. </a:t>
            </a:r>
            <a:r>
              <a:rPr lang="nl-NL" i="1" u="sng" dirty="0"/>
              <a:t>In het huis van mijn Vader zijn vele woningen - anders zou Ik het u gezegd hebben - want Ik ga heen om u plaats te bereiden; en wanneer Ik heengegaan ben en u plaats bereid heb, kom Ik weer en zal u tot Mij nemen, opdat ook u mag zijn, waar </a:t>
            </a:r>
            <a:r>
              <a:rPr lang="nl-NL" b="1" i="1" u="sng" dirty="0">
                <a:highlight>
                  <a:srgbClr val="00FF00"/>
                </a:highlight>
              </a:rPr>
              <a:t>Ik ben</a:t>
            </a:r>
            <a:r>
              <a:rPr lang="nl-NL" i="1" u="sng" dirty="0"/>
              <a:t>.</a:t>
            </a:r>
            <a:endParaRPr lang="en-US" dirty="0"/>
          </a:p>
          <a:p>
            <a:pPr marL="0" indent="0">
              <a:lnSpc>
                <a:spcPct val="120000"/>
              </a:lnSpc>
              <a:buNone/>
            </a:pPr>
            <a:r>
              <a:rPr lang="nl-NL" i="1" dirty="0"/>
              <a:t>En waar Ik heenga, daarheen weet u de weg. Tomas </a:t>
            </a:r>
            <a:r>
              <a:rPr lang="nl-NL" i="1" dirty="0" err="1"/>
              <a:t>zeide</a:t>
            </a:r>
            <a:r>
              <a:rPr lang="nl-NL" i="1" dirty="0"/>
              <a:t> tot Hem: </a:t>
            </a:r>
            <a:r>
              <a:rPr lang="nl-NL" i="1" dirty="0" err="1"/>
              <a:t>Here</a:t>
            </a:r>
            <a:r>
              <a:rPr lang="nl-NL" i="1" dirty="0"/>
              <a:t>, wij weten niet, waar U heengaat; hoe weten wij dan de weg? Jezus </a:t>
            </a:r>
            <a:r>
              <a:rPr lang="nl-NL" i="1" dirty="0" err="1"/>
              <a:t>zeide</a:t>
            </a:r>
            <a:r>
              <a:rPr lang="nl-NL" i="1" dirty="0"/>
              <a:t> tot hem: Ik ben de weg en de waarheid en het leven; niemand komt tot de Vader dan door Mij. Indien u Mij kende, zou u ook mijn Vader gekend hebben. Van nu aan kent u Hem en hebt u Hem gezien.</a:t>
            </a:r>
            <a:endParaRPr lang="en-US" dirty="0"/>
          </a:p>
          <a:p>
            <a:pPr marL="0" indent="0">
              <a:lnSpc>
                <a:spcPct val="120000"/>
              </a:lnSpc>
              <a:buNone/>
            </a:pPr>
            <a:endParaRPr lang="nl-NL" dirty="0"/>
          </a:p>
        </p:txBody>
      </p:sp>
    </p:spTree>
    <p:extLst>
      <p:ext uri="{BB962C8B-B14F-4D97-AF65-F5344CB8AC3E}">
        <p14:creationId xmlns:p14="http://schemas.microsoft.com/office/powerpoint/2010/main" val="270072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0090"/>
                </a:solidFill>
              </a:rPr>
              <a:t>Vaderhuis</a:t>
            </a:r>
            <a:endParaRPr lang="en-US" b="1" dirty="0">
              <a:solidFill>
                <a:srgbClr val="000090"/>
              </a:solidFill>
            </a:endParaRPr>
          </a:p>
        </p:txBody>
      </p:sp>
      <p:sp>
        <p:nvSpPr>
          <p:cNvPr id="3" name="Content Placeholder 2"/>
          <p:cNvSpPr>
            <a:spLocks noGrp="1"/>
          </p:cNvSpPr>
          <p:nvPr>
            <p:ph idx="1"/>
          </p:nvPr>
        </p:nvSpPr>
        <p:spPr/>
        <p:txBody>
          <a:bodyPr>
            <a:normAutofit/>
          </a:bodyPr>
          <a:lstStyle/>
          <a:p>
            <a:pPr marL="0" indent="0">
              <a:buNone/>
            </a:pPr>
            <a:r>
              <a:rPr lang="nl-NL" sz="2400" dirty="0"/>
              <a:t> Joh 17:24</a:t>
            </a:r>
            <a:endParaRPr lang="en-US" sz="2400" dirty="0"/>
          </a:p>
          <a:p>
            <a:pPr marL="0" indent="0">
              <a:buNone/>
            </a:pPr>
            <a:r>
              <a:rPr lang="nl-NL" sz="2400" i="1" dirty="0"/>
              <a:t>Vader, hetgeen U Mij gegeven hebt - Ik wil, dat, waar </a:t>
            </a:r>
            <a:r>
              <a:rPr lang="nl-NL" sz="2400" b="1" i="1" dirty="0">
                <a:highlight>
                  <a:srgbClr val="00FF00"/>
                </a:highlight>
              </a:rPr>
              <a:t>Ik ben</a:t>
            </a:r>
            <a:r>
              <a:rPr lang="nl-NL" sz="2400" i="1" dirty="0"/>
              <a:t>, ook zij bij Mij zijn, om mijn heerlijkheid te aanschouwen, die U Mij gegeven hebt, want U hebt Mij liefgehad vóór de grondlegging der wereld.</a:t>
            </a:r>
            <a:endParaRPr lang="en-US" sz="2400" dirty="0"/>
          </a:p>
          <a:p>
            <a:pPr marL="0" indent="0">
              <a:buNone/>
            </a:pPr>
            <a:endParaRPr lang="nl-NL" dirty="0"/>
          </a:p>
        </p:txBody>
      </p:sp>
    </p:spTree>
    <p:extLst>
      <p:ext uri="{BB962C8B-B14F-4D97-AF65-F5344CB8AC3E}">
        <p14:creationId xmlns:p14="http://schemas.microsoft.com/office/powerpoint/2010/main" val="1317724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0090"/>
                </a:solidFill>
              </a:rPr>
              <a:t>Overzicht</a:t>
            </a:r>
            <a:endParaRPr lang="en-US" b="1" dirty="0">
              <a:solidFill>
                <a:srgbClr val="000090"/>
              </a:solidFill>
            </a:endParaRPr>
          </a:p>
        </p:txBody>
      </p:sp>
      <p:sp>
        <p:nvSpPr>
          <p:cNvPr id="3" name="Content Placeholder 2"/>
          <p:cNvSpPr>
            <a:spLocks noGrp="1"/>
          </p:cNvSpPr>
          <p:nvPr>
            <p:ph idx="1"/>
          </p:nvPr>
        </p:nvSpPr>
        <p:spPr/>
        <p:txBody>
          <a:bodyPr>
            <a:normAutofit lnSpcReduction="10000"/>
          </a:bodyPr>
          <a:lstStyle/>
          <a:p>
            <a:pPr marL="0" indent="0">
              <a:lnSpc>
                <a:spcPct val="120000"/>
              </a:lnSpc>
              <a:buNone/>
            </a:pPr>
            <a:r>
              <a:rPr lang="nl-NL" dirty="0"/>
              <a:t>1. Inleiding</a:t>
            </a:r>
          </a:p>
          <a:p>
            <a:pPr marL="0" indent="0">
              <a:lnSpc>
                <a:spcPct val="120000"/>
              </a:lnSpc>
              <a:buNone/>
            </a:pPr>
            <a:r>
              <a:rPr lang="nl-NL" dirty="0"/>
              <a:t>2. Vaderhuis, hemel, paradijs</a:t>
            </a:r>
          </a:p>
          <a:p>
            <a:pPr marL="0" indent="0">
              <a:lnSpc>
                <a:spcPct val="120000"/>
              </a:lnSpc>
              <a:buNone/>
            </a:pPr>
            <a:r>
              <a:rPr lang="nl-NL" dirty="0"/>
              <a:t>3. Voorbereiding</a:t>
            </a:r>
          </a:p>
          <a:p>
            <a:pPr marL="0" indent="0">
              <a:lnSpc>
                <a:spcPct val="120000"/>
              </a:lnSpc>
              <a:buNone/>
            </a:pPr>
            <a:r>
              <a:rPr lang="nl-NL" dirty="0"/>
              <a:t>4. Ophalen van de bewoners</a:t>
            </a:r>
          </a:p>
          <a:p>
            <a:pPr marL="0" indent="0">
              <a:lnSpc>
                <a:spcPct val="120000"/>
              </a:lnSpc>
              <a:buNone/>
            </a:pPr>
            <a:r>
              <a:rPr lang="nl-NL" dirty="0"/>
              <a:t>5. Geluk van de bewoners</a:t>
            </a:r>
          </a:p>
          <a:p>
            <a:pPr marL="0" indent="0">
              <a:lnSpc>
                <a:spcPct val="120000"/>
              </a:lnSpc>
              <a:buNone/>
            </a:pPr>
            <a:r>
              <a:rPr lang="nl-NL" dirty="0"/>
              <a:t>6. Tabernakel als illustratie</a:t>
            </a:r>
          </a:p>
          <a:p>
            <a:pPr marL="0" indent="0">
              <a:lnSpc>
                <a:spcPct val="120000"/>
              </a:lnSpc>
              <a:buNone/>
            </a:pPr>
            <a:r>
              <a:rPr lang="nl-NL" dirty="0"/>
              <a:t>7. Slot</a:t>
            </a:r>
          </a:p>
          <a:p>
            <a:pPr marL="0" indent="0">
              <a:lnSpc>
                <a:spcPct val="120000"/>
              </a:lnSpc>
              <a:buNone/>
            </a:pPr>
            <a:endParaRPr lang="nl-NL" dirty="0"/>
          </a:p>
        </p:txBody>
      </p:sp>
    </p:spTree>
    <p:extLst>
      <p:ext uri="{BB962C8B-B14F-4D97-AF65-F5344CB8AC3E}">
        <p14:creationId xmlns:p14="http://schemas.microsoft.com/office/powerpoint/2010/main" val="1317724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0090"/>
                </a:solidFill>
              </a:rPr>
              <a:t>Inleiding</a:t>
            </a:r>
            <a:endParaRPr lang="en-US" b="1" dirty="0">
              <a:solidFill>
                <a:srgbClr val="000090"/>
              </a:solidFill>
            </a:endParaRPr>
          </a:p>
        </p:txBody>
      </p:sp>
      <p:pic>
        <p:nvPicPr>
          <p:cNvPr id="4" name="Content Placeholder 3" descr="hamster.jpg"/>
          <p:cNvPicPr>
            <a:picLocks noGrp="1" noChangeAspect="1"/>
          </p:cNvPicPr>
          <p:nvPr>
            <p:ph idx="1"/>
          </p:nvPr>
        </p:nvPicPr>
        <p:blipFill>
          <a:blip r:embed="rId3">
            <a:extLst>
              <a:ext uri="{28A0092B-C50C-407E-A947-70E740481C1C}">
                <a14:useLocalDpi xmlns:a14="http://schemas.microsoft.com/office/drawing/2010/main" val="0"/>
              </a:ext>
            </a:extLst>
          </a:blip>
          <a:srcRect t="8724" b="8724"/>
          <a:stretch>
            <a:fillRect/>
          </a:stretch>
        </p:blipFill>
        <p:spPr/>
      </p:pic>
    </p:spTree>
    <p:extLst>
      <p:ext uri="{BB962C8B-B14F-4D97-AF65-F5344CB8AC3E}">
        <p14:creationId xmlns:p14="http://schemas.microsoft.com/office/powerpoint/2010/main" val="131772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646"/>
            <a:ext cx="8229600" cy="1143000"/>
          </a:xfrm>
        </p:spPr>
        <p:txBody>
          <a:bodyPr>
            <a:normAutofit/>
          </a:bodyPr>
          <a:lstStyle/>
          <a:p>
            <a:r>
              <a:rPr lang="en-US" b="1" dirty="0" err="1">
                <a:solidFill>
                  <a:srgbClr val="000090"/>
                </a:solidFill>
              </a:rPr>
              <a:t>Vaderhuis</a:t>
            </a:r>
            <a:r>
              <a:rPr lang="en-US" b="1" dirty="0">
                <a:solidFill>
                  <a:srgbClr val="000090"/>
                </a:solidFill>
              </a:rPr>
              <a:t>, </a:t>
            </a:r>
            <a:r>
              <a:rPr lang="en-US" b="1" dirty="0" err="1">
                <a:solidFill>
                  <a:srgbClr val="000090"/>
                </a:solidFill>
              </a:rPr>
              <a:t>hemel</a:t>
            </a:r>
            <a:r>
              <a:rPr lang="en-US" b="1" dirty="0">
                <a:solidFill>
                  <a:srgbClr val="000090"/>
                </a:solidFill>
              </a:rPr>
              <a:t>, </a:t>
            </a:r>
            <a:r>
              <a:rPr lang="en-US" b="1" dirty="0" err="1">
                <a:solidFill>
                  <a:srgbClr val="000090"/>
                </a:solidFill>
              </a:rPr>
              <a:t>paradijs</a:t>
            </a:r>
            <a:endParaRPr lang="en-US" b="1" dirty="0">
              <a:solidFill>
                <a:srgbClr val="000090"/>
              </a:solidFill>
            </a:endParaRPr>
          </a:p>
        </p:txBody>
      </p:sp>
      <p:sp>
        <p:nvSpPr>
          <p:cNvPr id="3" name="Content Placeholder 2"/>
          <p:cNvSpPr>
            <a:spLocks noGrp="1"/>
          </p:cNvSpPr>
          <p:nvPr>
            <p:ph idx="1"/>
          </p:nvPr>
        </p:nvSpPr>
        <p:spPr>
          <a:xfrm>
            <a:off x="286169" y="1153000"/>
            <a:ext cx="8710275" cy="4525963"/>
          </a:xfrm>
        </p:spPr>
        <p:txBody>
          <a:bodyPr>
            <a:normAutofit/>
          </a:bodyPr>
          <a:lstStyle/>
          <a:p>
            <a:pPr marL="0" indent="0" algn="ctr">
              <a:lnSpc>
                <a:spcPct val="120000"/>
              </a:lnSpc>
              <a:buNone/>
            </a:pPr>
            <a:r>
              <a:rPr lang="nl-NL" sz="2400" dirty="0"/>
              <a:t>Genesis 1:1  </a:t>
            </a:r>
            <a:r>
              <a:rPr lang="nl-NL" sz="2400" i="1" dirty="0"/>
              <a:t>In den beginne schiep God de hemel en de aarde</a:t>
            </a:r>
            <a:r>
              <a:rPr lang="nl-NL" sz="2400" dirty="0"/>
              <a:t>.</a:t>
            </a:r>
          </a:p>
        </p:txBody>
      </p:sp>
      <p:pic>
        <p:nvPicPr>
          <p:cNvPr id="4" name="Picture 3" descr="schepping hemel-aar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56" y="1824369"/>
            <a:ext cx="8040944" cy="5033631"/>
          </a:xfrm>
          <a:prstGeom prst="rect">
            <a:avLst/>
          </a:prstGeom>
        </p:spPr>
      </p:pic>
    </p:spTree>
    <p:extLst>
      <p:ext uri="{BB962C8B-B14F-4D97-AF65-F5344CB8AC3E}">
        <p14:creationId xmlns:p14="http://schemas.microsoft.com/office/powerpoint/2010/main" val="344984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010"/>
            <a:ext cx="8229600" cy="1143000"/>
          </a:xfrm>
        </p:spPr>
        <p:txBody>
          <a:bodyPr/>
          <a:lstStyle/>
          <a:p>
            <a:r>
              <a:rPr lang="en-US" b="1" dirty="0" err="1">
                <a:solidFill>
                  <a:srgbClr val="000090"/>
                </a:solidFill>
              </a:rPr>
              <a:t>Paradijs</a:t>
            </a:r>
            <a:endParaRPr lang="en-US" b="1" dirty="0">
              <a:solidFill>
                <a:srgbClr val="000090"/>
              </a:solidFill>
            </a:endParaRPr>
          </a:p>
        </p:txBody>
      </p:sp>
      <p:sp>
        <p:nvSpPr>
          <p:cNvPr id="3" name="Content Placeholder 2"/>
          <p:cNvSpPr>
            <a:spLocks noGrp="1"/>
          </p:cNvSpPr>
          <p:nvPr>
            <p:ph idx="1"/>
          </p:nvPr>
        </p:nvSpPr>
        <p:spPr>
          <a:xfrm>
            <a:off x="679651" y="1922193"/>
            <a:ext cx="8710275" cy="4525963"/>
          </a:xfrm>
        </p:spPr>
        <p:txBody>
          <a:bodyPr>
            <a:normAutofit/>
          </a:bodyPr>
          <a:lstStyle/>
          <a:p>
            <a:pPr marL="0" indent="0">
              <a:lnSpc>
                <a:spcPct val="120000"/>
              </a:lnSpc>
              <a:buNone/>
            </a:pPr>
            <a:r>
              <a:rPr lang="en-US" sz="2400" dirty="0"/>
              <a:t> </a:t>
            </a:r>
            <a:endParaRPr lang="nl-NL" sz="2400" dirty="0"/>
          </a:p>
          <a:p>
            <a:pPr marL="0" indent="0">
              <a:lnSpc>
                <a:spcPct val="120000"/>
              </a:lnSpc>
              <a:buNone/>
            </a:pPr>
            <a:r>
              <a:rPr lang="nl-NL" sz="2400" i="1" dirty="0"/>
              <a:t>Luk 23:43</a:t>
            </a:r>
            <a:r>
              <a:rPr lang="en-US" sz="2400" dirty="0"/>
              <a:t> </a:t>
            </a:r>
          </a:p>
          <a:p>
            <a:pPr marL="0" indent="0">
              <a:lnSpc>
                <a:spcPct val="120000"/>
              </a:lnSpc>
              <a:buNone/>
            </a:pPr>
            <a:r>
              <a:rPr lang="nl-NL" sz="2400" i="1" dirty="0"/>
              <a:t>heden zult u met Mij </a:t>
            </a:r>
          </a:p>
          <a:p>
            <a:pPr marL="0" indent="0">
              <a:lnSpc>
                <a:spcPct val="120000"/>
              </a:lnSpc>
              <a:buNone/>
            </a:pPr>
            <a:r>
              <a:rPr lang="nl-NL" sz="2400" i="1" dirty="0"/>
              <a:t>in het paradijs zijn. </a:t>
            </a:r>
          </a:p>
          <a:p>
            <a:pPr marL="0" indent="0">
              <a:lnSpc>
                <a:spcPct val="120000"/>
              </a:lnSpc>
              <a:buNone/>
            </a:pPr>
            <a:endParaRPr lang="nl-NL" sz="2400" i="1" dirty="0"/>
          </a:p>
          <a:p>
            <a:pPr marL="0" indent="0">
              <a:lnSpc>
                <a:spcPct val="120000"/>
              </a:lnSpc>
              <a:buNone/>
            </a:pPr>
            <a:r>
              <a:rPr lang="el-GR" sz="2400" dirty="0"/>
              <a:t>παράδεισος</a:t>
            </a:r>
            <a:endParaRPr lang="nl-NL" sz="2400" dirty="0"/>
          </a:p>
        </p:txBody>
      </p:sp>
      <p:pic>
        <p:nvPicPr>
          <p:cNvPr id="4" name="Picture 3" descr="De-moordenaar-aan-het-kru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265" y="1210604"/>
            <a:ext cx="3575304" cy="5486400"/>
          </a:xfrm>
          <a:prstGeom prst="rect">
            <a:avLst/>
          </a:prstGeom>
        </p:spPr>
      </p:pic>
    </p:spTree>
    <p:extLst>
      <p:ext uri="{BB962C8B-B14F-4D97-AF65-F5344CB8AC3E}">
        <p14:creationId xmlns:p14="http://schemas.microsoft.com/office/powerpoint/2010/main" val="43348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20000"/>
              </a:lnSpc>
              <a:buNone/>
            </a:pPr>
            <a:endParaRPr lang="nl-NL" dirty="0"/>
          </a:p>
          <a:p>
            <a:pPr marL="0" indent="0">
              <a:lnSpc>
                <a:spcPct val="120000"/>
              </a:lnSpc>
              <a:buNone/>
            </a:pPr>
            <a:endParaRPr lang="nl-NL" dirty="0"/>
          </a:p>
        </p:txBody>
      </p:sp>
      <p:pic>
        <p:nvPicPr>
          <p:cNvPr id="4" name="Picture 3" descr="Paradij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6116"/>
            <a:ext cx="9144000" cy="5143500"/>
          </a:xfrm>
          <a:prstGeom prst="rect">
            <a:avLst/>
          </a:prstGeom>
        </p:spPr>
      </p:pic>
      <p:sp>
        <p:nvSpPr>
          <p:cNvPr id="5" name="Title 1"/>
          <p:cNvSpPr>
            <a:spLocks noGrp="1"/>
          </p:cNvSpPr>
          <p:nvPr>
            <p:ph type="title"/>
          </p:nvPr>
        </p:nvSpPr>
        <p:spPr>
          <a:xfrm>
            <a:off x="457200" y="-118898"/>
            <a:ext cx="8229600" cy="1143000"/>
          </a:xfrm>
        </p:spPr>
        <p:txBody>
          <a:bodyPr/>
          <a:lstStyle/>
          <a:p>
            <a:r>
              <a:rPr lang="en-US" b="1" dirty="0" err="1">
                <a:solidFill>
                  <a:srgbClr val="000090"/>
                </a:solidFill>
              </a:rPr>
              <a:t>Paradijs</a:t>
            </a:r>
            <a:endParaRPr lang="en-US" b="1" dirty="0">
              <a:solidFill>
                <a:srgbClr val="000090"/>
              </a:solidFill>
            </a:endParaRPr>
          </a:p>
        </p:txBody>
      </p:sp>
    </p:spTree>
    <p:extLst>
      <p:ext uri="{BB962C8B-B14F-4D97-AF65-F5344CB8AC3E}">
        <p14:creationId xmlns:p14="http://schemas.microsoft.com/office/powerpoint/2010/main" val="2032623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19913</TotalTime>
  <Words>997</Words>
  <Application>Microsoft Macintosh PowerPoint</Application>
  <PresentationFormat>On-screen Show (4:3)</PresentationFormat>
  <Paragraphs>94</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Cambria</vt:lpstr>
      <vt:lpstr>Office Theme</vt:lpstr>
      <vt:lpstr>PowerPoint Presentation</vt:lpstr>
      <vt:lpstr>PowerPoint Presentation</vt:lpstr>
      <vt:lpstr>Vaderhuis</vt:lpstr>
      <vt:lpstr>Vaderhuis</vt:lpstr>
      <vt:lpstr>Overzicht</vt:lpstr>
      <vt:lpstr>Inleiding</vt:lpstr>
      <vt:lpstr>Vaderhuis, hemel, paradijs</vt:lpstr>
      <vt:lpstr>Paradijs</vt:lpstr>
      <vt:lpstr>Paradijs</vt:lpstr>
      <vt:lpstr>Paradijs</vt:lpstr>
      <vt:lpstr>Vaderhuis - Voorbereiding</vt:lpstr>
      <vt:lpstr>Ophalen van de bewoners</vt:lpstr>
      <vt:lpstr>PowerPoint Presentation</vt:lpstr>
      <vt:lpstr>Ophalen van de bewoners</vt:lpstr>
      <vt:lpstr>Geluk van de bewoners</vt:lpstr>
      <vt:lpstr>Hoe stelt u zich het Vaderhuis voor?</vt:lpstr>
      <vt:lpstr>PowerPoint Presentation</vt:lpstr>
      <vt:lpstr>XX</vt:lpstr>
      <vt:lpstr>Wonen</vt:lpstr>
      <vt:lpstr>Tabernakel als illustratie</vt:lpstr>
      <vt:lpstr>PowerPoint Presentation</vt:lpstr>
      <vt:lpstr>PowerPoint Presentation</vt:lpstr>
      <vt:lpstr>David</vt:lpstr>
      <vt:lpstr>Slot: God de Vader</vt:lpstr>
      <vt:lpstr>Slot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 Vertegaal</dc:creator>
  <cp:lastModifiedBy>Vertegaal, A.C.O. (CCB)</cp:lastModifiedBy>
  <cp:revision>269</cp:revision>
  <dcterms:created xsi:type="dcterms:W3CDTF">2016-10-21T19:57:11Z</dcterms:created>
  <dcterms:modified xsi:type="dcterms:W3CDTF">2024-02-03T16:23:12Z</dcterms:modified>
</cp:coreProperties>
</file>