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5B4865-CB9B-46CB-BE97-192DC546A49D}" v="148" dt="2023-11-05T07:04:48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84206" autoAdjust="0"/>
  </p:normalViewPr>
  <p:slideViewPr>
    <p:cSldViewPr snapToGrid="0">
      <p:cViewPr varScale="1">
        <p:scale>
          <a:sx n="92" d="100"/>
          <a:sy n="92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6BDFA-1F16-4803-9960-95347B6FC99F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38AAF4-4870-446D-947A-460675D70D6D}">
      <dgm:prSet/>
      <dgm:spPr/>
      <dgm:t>
        <a:bodyPr/>
        <a:lstStyle/>
        <a:p>
          <a:r>
            <a:rPr lang="en-US" dirty="0" err="1"/>
            <a:t>Jezus</a:t>
          </a:r>
          <a:r>
            <a:rPr lang="en-US" dirty="0"/>
            <a:t> </a:t>
          </a:r>
          <a:r>
            <a:rPr lang="en-US" dirty="0" err="1"/>
            <a:t>zegt</a:t>
          </a:r>
          <a:r>
            <a:rPr lang="en-US" dirty="0"/>
            <a:t> </a:t>
          </a:r>
          <a:r>
            <a:rPr lang="en-US" dirty="0" err="1"/>
            <a:t>drie</a:t>
          </a:r>
          <a:r>
            <a:rPr lang="en-US" dirty="0"/>
            <a:t> </a:t>
          </a:r>
          <a:r>
            <a:rPr lang="en-US" dirty="0" err="1"/>
            <a:t>dingen</a:t>
          </a:r>
          <a:r>
            <a:rPr lang="en-US" dirty="0"/>
            <a:t>:</a:t>
          </a:r>
        </a:p>
      </dgm:t>
    </dgm:pt>
    <dgm:pt modelId="{F82F59A2-0059-412D-B676-4C55044D2953}" type="parTrans" cxnId="{22AB6D70-E7B7-4C05-8C49-AD8C4FE806AF}">
      <dgm:prSet/>
      <dgm:spPr/>
      <dgm:t>
        <a:bodyPr/>
        <a:lstStyle/>
        <a:p>
          <a:endParaRPr lang="en-US"/>
        </a:p>
      </dgm:t>
    </dgm:pt>
    <dgm:pt modelId="{0EFED9F4-042C-4945-9C8C-26B66EBF8984}" type="sibTrans" cxnId="{22AB6D70-E7B7-4C05-8C49-AD8C4FE806AF}">
      <dgm:prSet/>
      <dgm:spPr/>
      <dgm:t>
        <a:bodyPr/>
        <a:lstStyle/>
        <a:p>
          <a:endParaRPr lang="en-US"/>
        </a:p>
      </dgm:t>
    </dgm:pt>
    <dgm:pt modelId="{EF40BB2C-1D9A-4CA9-980B-A03D4B9EC657}">
      <dgm:prSet/>
      <dgm:spPr/>
      <dgm:t>
        <a:bodyPr/>
        <a:lstStyle/>
        <a:p>
          <a:r>
            <a:rPr lang="en-US" dirty="0" err="1"/>
            <a:t>Ik</a:t>
          </a:r>
          <a:r>
            <a:rPr lang="en-US" dirty="0"/>
            <a:t> </a:t>
          </a:r>
          <a:r>
            <a:rPr lang="en-US" dirty="0" err="1"/>
            <a:t>veroordeel</a:t>
          </a:r>
          <a:r>
            <a:rPr lang="en-US" dirty="0"/>
            <a:t> u ook niet</a:t>
          </a:r>
        </a:p>
      </dgm:t>
    </dgm:pt>
    <dgm:pt modelId="{4A20BFCA-B705-4A03-9B4A-31D70B6EF68D}" type="parTrans" cxnId="{5446CA13-0098-4BF1-84BC-3271A018E03F}">
      <dgm:prSet/>
      <dgm:spPr/>
      <dgm:t>
        <a:bodyPr/>
        <a:lstStyle/>
        <a:p>
          <a:endParaRPr lang="en-US"/>
        </a:p>
      </dgm:t>
    </dgm:pt>
    <dgm:pt modelId="{33C2C180-D9B2-4B16-872F-655FE146736D}" type="sibTrans" cxnId="{5446CA13-0098-4BF1-84BC-3271A018E03F}">
      <dgm:prSet/>
      <dgm:spPr/>
      <dgm:t>
        <a:bodyPr/>
        <a:lstStyle/>
        <a:p>
          <a:endParaRPr lang="en-US"/>
        </a:p>
      </dgm:t>
    </dgm:pt>
    <dgm:pt modelId="{48E7D9D9-0DE6-4FC6-BE7B-97F4D4FF97A5}">
      <dgm:prSet/>
      <dgm:spPr/>
      <dgm:t>
        <a:bodyPr/>
        <a:lstStyle/>
        <a:p>
          <a:r>
            <a:rPr lang="en-US" dirty="0"/>
            <a:t>Ga </a:t>
          </a:r>
          <a:r>
            <a:rPr lang="en-US" dirty="0" err="1"/>
            <a:t>heen</a:t>
          </a:r>
          <a:r>
            <a:rPr lang="en-US" dirty="0"/>
            <a:t>, </a:t>
          </a:r>
          <a:r>
            <a:rPr lang="en-US" dirty="0" err="1"/>
            <a:t>zondig</a:t>
          </a:r>
          <a:r>
            <a:rPr lang="en-US" dirty="0"/>
            <a:t> </a:t>
          </a:r>
          <a:r>
            <a:rPr lang="en-US" dirty="0" err="1"/>
            <a:t>voortaan</a:t>
          </a:r>
          <a:r>
            <a:rPr lang="en-US" dirty="0"/>
            <a:t> niet </a:t>
          </a:r>
          <a:r>
            <a:rPr lang="en-US" dirty="0" err="1"/>
            <a:t>meer</a:t>
          </a:r>
          <a:endParaRPr lang="en-US" dirty="0"/>
        </a:p>
      </dgm:t>
    </dgm:pt>
    <dgm:pt modelId="{3C243B66-5CB4-4B99-B088-DF2B5260D5AB}" type="parTrans" cxnId="{C38DA98D-DF54-483B-A859-0C9AEFCDA0E3}">
      <dgm:prSet/>
      <dgm:spPr/>
      <dgm:t>
        <a:bodyPr/>
        <a:lstStyle/>
        <a:p>
          <a:endParaRPr lang="en-US"/>
        </a:p>
      </dgm:t>
    </dgm:pt>
    <dgm:pt modelId="{84F9B2D0-10BE-41FE-901F-DF937F8ABC31}" type="sibTrans" cxnId="{C38DA98D-DF54-483B-A859-0C9AEFCDA0E3}">
      <dgm:prSet/>
      <dgm:spPr/>
      <dgm:t>
        <a:bodyPr/>
        <a:lstStyle/>
        <a:p>
          <a:endParaRPr lang="en-US"/>
        </a:p>
      </dgm:t>
    </dgm:pt>
    <dgm:pt modelId="{857BDFD9-EF71-4675-8523-20C6AFB8B72E}">
      <dgm:prSet/>
      <dgm:spPr/>
      <dgm:t>
        <a:bodyPr/>
        <a:lstStyle/>
        <a:p>
          <a:r>
            <a:rPr lang="en-US" dirty="0"/>
            <a:t>Wie </a:t>
          </a:r>
          <a:r>
            <a:rPr lang="en-US" dirty="0" err="1"/>
            <a:t>zonder</a:t>
          </a:r>
          <a:r>
            <a:rPr lang="en-US" dirty="0"/>
            <a:t> </a:t>
          </a:r>
          <a:r>
            <a:rPr lang="en-US" dirty="0" err="1"/>
            <a:t>zonde</a:t>
          </a:r>
          <a:r>
            <a:rPr lang="en-US" dirty="0"/>
            <a:t> is, </a:t>
          </a:r>
          <a:r>
            <a:rPr lang="en-US" dirty="0" err="1"/>
            <a:t>werpe</a:t>
          </a:r>
          <a:r>
            <a:rPr lang="en-US" dirty="0"/>
            <a:t> de </a:t>
          </a:r>
          <a:r>
            <a:rPr lang="en-US" dirty="0" err="1"/>
            <a:t>eerste</a:t>
          </a:r>
          <a:r>
            <a:rPr lang="en-US" dirty="0"/>
            <a:t> </a:t>
          </a:r>
          <a:r>
            <a:rPr lang="en-US" dirty="0" err="1"/>
            <a:t>steen</a:t>
          </a:r>
          <a:endParaRPr lang="en-US" dirty="0"/>
        </a:p>
      </dgm:t>
    </dgm:pt>
    <dgm:pt modelId="{9E886751-C36A-4803-94AE-A18B8B2D78A2}" type="parTrans" cxnId="{010C964A-F06D-4A6B-AFFD-ED3DBCCE74E1}">
      <dgm:prSet/>
      <dgm:spPr/>
      <dgm:t>
        <a:bodyPr/>
        <a:lstStyle/>
        <a:p>
          <a:endParaRPr lang="en-NL"/>
        </a:p>
      </dgm:t>
    </dgm:pt>
    <dgm:pt modelId="{70ADF09C-B6E7-43E6-B701-BD852B538681}" type="sibTrans" cxnId="{010C964A-F06D-4A6B-AFFD-ED3DBCCE74E1}">
      <dgm:prSet/>
      <dgm:spPr/>
      <dgm:t>
        <a:bodyPr/>
        <a:lstStyle/>
        <a:p>
          <a:endParaRPr lang="en-NL"/>
        </a:p>
      </dgm:t>
    </dgm:pt>
    <dgm:pt modelId="{0D177FC8-E216-4809-9F5C-E17FA46ABA07}" type="pres">
      <dgm:prSet presAssocID="{4ED6BDFA-1F16-4803-9960-95347B6FC99F}" presName="linear" presStyleCnt="0">
        <dgm:presLayoutVars>
          <dgm:dir/>
          <dgm:animLvl val="lvl"/>
          <dgm:resizeHandles val="exact"/>
        </dgm:presLayoutVars>
      </dgm:prSet>
      <dgm:spPr/>
    </dgm:pt>
    <dgm:pt modelId="{517EAC97-E029-4741-9BD1-8DDFB024C95D}" type="pres">
      <dgm:prSet presAssocID="{9C38AAF4-4870-446D-947A-460675D70D6D}" presName="parentLin" presStyleCnt="0"/>
      <dgm:spPr/>
    </dgm:pt>
    <dgm:pt modelId="{3348F158-2A87-41AA-AE1A-68EA7E743377}" type="pres">
      <dgm:prSet presAssocID="{9C38AAF4-4870-446D-947A-460675D70D6D}" presName="parentLeftMargin" presStyleLbl="node1" presStyleIdx="0" presStyleCnt="1"/>
      <dgm:spPr/>
    </dgm:pt>
    <dgm:pt modelId="{37024CB3-C255-4F6E-93D7-41549F3CB394}" type="pres">
      <dgm:prSet presAssocID="{9C38AAF4-4870-446D-947A-460675D70D6D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E2FF92D-2431-4F26-94B2-6DEE7DBE320B}" type="pres">
      <dgm:prSet presAssocID="{9C38AAF4-4870-446D-947A-460675D70D6D}" presName="negativeSpace" presStyleCnt="0"/>
      <dgm:spPr/>
    </dgm:pt>
    <dgm:pt modelId="{A9B1A9FD-92F7-462E-A2A7-0F936E716EFA}" type="pres">
      <dgm:prSet presAssocID="{9C38AAF4-4870-446D-947A-460675D70D6D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446CA13-0098-4BF1-84BC-3271A018E03F}" srcId="{9C38AAF4-4870-446D-947A-460675D70D6D}" destId="{EF40BB2C-1D9A-4CA9-980B-A03D4B9EC657}" srcOrd="1" destOrd="0" parTransId="{4A20BFCA-B705-4A03-9B4A-31D70B6EF68D}" sibTransId="{33C2C180-D9B2-4B16-872F-655FE146736D}"/>
    <dgm:cxn modelId="{AE982325-571D-4E07-BCED-9B20C36E3491}" type="presOf" srcId="{9C38AAF4-4870-446D-947A-460675D70D6D}" destId="{37024CB3-C255-4F6E-93D7-41549F3CB394}" srcOrd="1" destOrd="0" presId="urn:microsoft.com/office/officeart/2005/8/layout/list1"/>
    <dgm:cxn modelId="{72936C36-FFD4-41D7-B1BF-B8F7CA7F0550}" type="presOf" srcId="{9C38AAF4-4870-446D-947A-460675D70D6D}" destId="{3348F158-2A87-41AA-AE1A-68EA7E743377}" srcOrd="0" destOrd="0" presId="urn:microsoft.com/office/officeart/2005/8/layout/list1"/>
    <dgm:cxn modelId="{2A9B673D-12E1-45AD-BAB8-1B16167F714C}" type="presOf" srcId="{4ED6BDFA-1F16-4803-9960-95347B6FC99F}" destId="{0D177FC8-E216-4809-9F5C-E17FA46ABA07}" srcOrd="0" destOrd="0" presId="urn:microsoft.com/office/officeart/2005/8/layout/list1"/>
    <dgm:cxn modelId="{05406D66-F9D7-4FB1-9578-D0D4AEAD50D9}" type="presOf" srcId="{EF40BB2C-1D9A-4CA9-980B-A03D4B9EC657}" destId="{A9B1A9FD-92F7-462E-A2A7-0F936E716EFA}" srcOrd="0" destOrd="1" presId="urn:microsoft.com/office/officeart/2005/8/layout/list1"/>
    <dgm:cxn modelId="{9168344A-7756-4AE9-817B-1C7BEBEFF0C6}" type="presOf" srcId="{857BDFD9-EF71-4675-8523-20C6AFB8B72E}" destId="{A9B1A9FD-92F7-462E-A2A7-0F936E716EFA}" srcOrd="0" destOrd="0" presId="urn:microsoft.com/office/officeart/2005/8/layout/list1"/>
    <dgm:cxn modelId="{010C964A-F06D-4A6B-AFFD-ED3DBCCE74E1}" srcId="{9C38AAF4-4870-446D-947A-460675D70D6D}" destId="{857BDFD9-EF71-4675-8523-20C6AFB8B72E}" srcOrd="0" destOrd="0" parTransId="{9E886751-C36A-4803-94AE-A18B8B2D78A2}" sibTransId="{70ADF09C-B6E7-43E6-B701-BD852B538681}"/>
    <dgm:cxn modelId="{22AB6D70-E7B7-4C05-8C49-AD8C4FE806AF}" srcId="{4ED6BDFA-1F16-4803-9960-95347B6FC99F}" destId="{9C38AAF4-4870-446D-947A-460675D70D6D}" srcOrd="0" destOrd="0" parTransId="{F82F59A2-0059-412D-B676-4C55044D2953}" sibTransId="{0EFED9F4-042C-4945-9C8C-26B66EBF8984}"/>
    <dgm:cxn modelId="{B7C76F7E-83CB-4366-9C46-67CA73B66389}" type="presOf" srcId="{48E7D9D9-0DE6-4FC6-BE7B-97F4D4FF97A5}" destId="{A9B1A9FD-92F7-462E-A2A7-0F936E716EFA}" srcOrd="0" destOrd="2" presId="urn:microsoft.com/office/officeart/2005/8/layout/list1"/>
    <dgm:cxn modelId="{C38DA98D-DF54-483B-A859-0C9AEFCDA0E3}" srcId="{9C38AAF4-4870-446D-947A-460675D70D6D}" destId="{48E7D9D9-0DE6-4FC6-BE7B-97F4D4FF97A5}" srcOrd="2" destOrd="0" parTransId="{3C243B66-5CB4-4B99-B088-DF2B5260D5AB}" sibTransId="{84F9B2D0-10BE-41FE-901F-DF937F8ABC31}"/>
    <dgm:cxn modelId="{ED722DE2-5A93-411D-A172-4297A38F55B3}" type="presParOf" srcId="{0D177FC8-E216-4809-9F5C-E17FA46ABA07}" destId="{517EAC97-E029-4741-9BD1-8DDFB024C95D}" srcOrd="0" destOrd="0" presId="urn:microsoft.com/office/officeart/2005/8/layout/list1"/>
    <dgm:cxn modelId="{382E5FB2-65D6-42C6-B8FD-67ACE1A5F569}" type="presParOf" srcId="{517EAC97-E029-4741-9BD1-8DDFB024C95D}" destId="{3348F158-2A87-41AA-AE1A-68EA7E743377}" srcOrd="0" destOrd="0" presId="urn:microsoft.com/office/officeart/2005/8/layout/list1"/>
    <dgm:cxn modelId="{5D47D36B-7C23-4C0D-80E3-4694B9E3BE99}" type="presParOf" srcId="{517EAC97-E029-4741-9BD1-8DDFB024C95D}" destId="{37024CB3-C255-4F6E-93D7-41549F3CB394}" srcOrd="1" destOrd="0" presId="urn:microsoft.com/office/officeart/2005/8/layout/list1"/>
    <dgm:cxn modelId="{8198AB4C-B1FF-4FB1-AAFF-123ED3FA1B5F}" type="presParOf" srcId="{0D177FC8-E216-4809-9F5C-E17FA46ABA07}" destId="{DE2FF92D-2431-4F26-94B2-6DEE7DBE320B}" srcOrd="1" destOrd="0" presId="urn:microsoft.com/office/officeart/2005/8/layout/list1"/>
    <dgm:cxn modelId="{F4C75D87-02C8-45AB-817E-D91BF531BB2C}" type="presParOf" srcId="{0D177FC8-E216-4809-9F5C-E17FA46ABA07}" destId="{A9B1A9FD-92F7-462E-A2A7-0F936E716EF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1A9FD-92F7-462E-A2A7-0F936E716EFA}">
      <dsp:nvSpPr>
        <dsp:cNvPr id="0" name=""/>
        <dsp:cNvSpPr/>
      </dsp:nvSpPr>
      <dsp:spPr>
        <a:xfrm>
          <a:off x="0" y="1121539"/>
          <a:ext cx="6666833" cy="374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749808" rIns="517420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Wie </a:t>
          </a:r>
          <a:r>
            <a:rPr lang="en-US" sz="3600" kern="1200" dirty="0" err="1"/>
            <a:t>zonder</a:t>
          </a:r>
          <a:r>
            <a:rPr lang="en-US" sz="3600" kern="1200" dirty="0"/>
            <a:t> </a:t>
          </a:r>
          <a:r>
            <a:rPr lang="en-US" sz="3600" kern="1200" dirty="0" err="1"/>
            <a:t>zonde</a:t>
          </a:r>
          <a:r>
            <a:rPr lang="en-US" sz="3600" kern="1200" dirty="0"/>
            <a:t> is, </a:t>
          </a:r>
          <a:r>
            <a:rPr lang="en-US" sz="3600" kern="1200" dirty="0" err="1"/>
            <a:t>werpe</a:t>
          </a:r>
          <a:r>
            <a:rPr lang="en-US" sz="3600" kern="1200" dirty="0"/>
            <a:t> de </a:t>
          </a:r>
          <a:r>
            <a:rPr lang="en-US" sz="3600" kern="1200" dirty="0" err="1"/>
            <a:t>eerste</a:t>
          </a:r>
          <a:r>
            <a:rPr lang="en-US" sz="3600" kern="1200" dirty="0"/>
            <a:t> </a:t>
          </a:r>
          <a:r>
            <a:rPr lang="en-US" sz="3600" kern="1200" dirty="0" err="1"/>
            <a:t>steen</a:t>
          </a: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 err="1"/>
            <a:t>Ik</a:t>
          </a:r>
          <a:r>
            <a:rPr lang="en-US" sz="3600" kern="1200" dirty="0"/>
            <a:t> </a:t>
          </a:r>
          <a:r>
            <a:rPr lang="en-US" sz="3600" kern="1200" dirty="0" err="1"/>
            <a:t>veroordeel</a:t>
          </a:r>
          <a:r>
            <a:rPr lang="en-US" sz="3600" kern="1200" dirty="0"/>
            <a:t> u ook niet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Ga </a:t>
          </a:r>
          <a:r>
            <a:rPr lang="en-US" sz="3600" kern="1200" dirty="0" err="1"/>
            <a:t>heen</a:t>
          </a:r>
          <a:r>
            <a:rPr lang="en-US" sz="3600" kern="1200" dirty="0"/>
            <a:t>, </a:t>
          </a:r>
          <a:r>
            <a:rPr lang="en-US" sz="3600" kern="1200" dirty="0" err="1"/>
            <a:t>zondig</a:t>
          </a:r>
          <a:r>
            <a:rPr lang="en-US" sz="3600" kern="1200" dirty="0"/>
            <a:t> </a:t>
          </a:r>
          <a:r>
            <a:rPr lang="en-US" sz="3600" kern="1200" dirty="0" err="1"/>
            <a:t>voortaan</a:t>
          </a:r>
          <a:r>
            <a:rPr lang="en-US" sz="3600" kern="1200" dirty="0"/>
            <a:t> niet </a:t>
          </a:r>
          <a:r>
            <a:rPr lang="en-US" sz="3600" kern="1200" dirty="0" err="1"/>
            <a:t>meer</a:t>
          </a:r>
          <a:endParaRPr lang="en-US" sz="3600" kern="1200" dirty="0"/>
        </a:p>
      </dsp:txBody>
      <dsp:txXfrm>
        <a:off x="0" y="1121539"/>
        <a:ext cx="6666833" cy="3742200"/>
      </dsp:txXfrm>
    </dsp:sp>
    <dsp:sp modelId="{37024CB3-C255-4F6E-93D7-41549F3CB394}">
      <dsp:nvSpPr>
        <dsp:cNvPr id="0" name=""/>
        <dsp:cNvSpPr/>
      </dsp:nvSpPr>
      <dsp:spPr>
        <a:xfrm>
          <a:off x="333341" y="590179"/>
          <a:ext cx="4666783" cy="1062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Jezus</a:t>
          </a:r>
          <a:r>
            <a:rPr lang="en-US" sz="3600" kern="1200" dirty="0"/>
            <a:t> </a:t>
          </a:r>
          <a:r>
            <a:rPr lang="en-US" sz="3600" kern="1200" dirty="0" err="1"/>
            <a:t>zegt</a:t>
          </a:r>
          <a:r>
            <a:rPr lang="en-US" sz="3600" kern="1200" dirty="0"/>
            <a:t> </a:t>
          </a:r>
          <a:r>
            <a:rPr lang="en-US" sz="3600" kern="1200" dirty="0" err="1"/>
            <a:t>drie</a:t>
          </a:r>
          <a:r>
            <a:rPr lang="en-US" sz="3600" kern="1200" dirty="0"/>
            <a:t> </a:t>
          </a:r>
          <a:r>
            <a:rPr lang="en-US" sz="3600" kern="1200" dirty="0" err="1"/>
            <a:t>dingen</a:t>
          </a:r>
          <a:r>
            <a:rPr lang="en-US" sz="3600" kern="1200" dirty="0"/>
            <a:t>:</a:t>
          </a:r>
        </a:p>
      </dsp:txBody>
      <dsp:txXfrm>
        <a:off x="385219" y="642057"/>
        <a:ext cx="4563027" cy="958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67034-2B14-422A-A090-5C955345DC76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937A0-08EF-4C7C-AF3A-0403A25EE0A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849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1. Een vrouw op </a:t>
            </a:r>
            <a:r>
              <a:rPr lang="en-US" b="1" dirty="0" err="1"/>
              <a:t>overspel</a:t>
            </a:r>
            <a:r>
              <a:rPr lang="en-US" b="1" dirty="0"/>
              <a:t> </a:t>
            </a:r>
            <a:r>
              <a:rPr lang="en-US" b="1" dirty="0" err="1"/>
              <a:t>betrapt</a:t>
            </a:r>
            <a:endParaRPr lang="en-US" b="1" dirty="0"/>
          </a:p>
          <a:p>
            <a:r>
              <a:rPr lang="en-US" dirty="0"/>
              <a:t>Waar is de man?</a:t>
            </a:r>
          </a:p>
          <a:p>
            <a:r>
              <a:rPr lang="en-US" dirty="0"/>
              <a:t>De </a:t>
            </a:r>
            <a:r>
              <a:rPr lang="en-US" dirty="0" err="1"/>
              <a:t>farizeeen</a:t>
            </a:r>
            <a:r>
              <a:rPr lang="en-US" dirty="0"/>
              <a:t> spreken over </a:t>
            </a:r>
            <a:r>
              <a:rPr lang="en-US" dirty="0" err="1"/>
              <a:t>haar</a:t>
            </a:r>
            <a:r>
              <a:rPr lang="en-US" dirty="0"/>
              <a:t>, </a:t>
            </a:r>
            <a:r>
              <a:rPr lang="en-US" dirty="0" err="1"/>
              <a:t>behandelen</a:t>
            </a:r>
            <a:r>
              <a:rPr lang="en-US" dirty="0"/>
              <a:t>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een object</a:t>
            </a:r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spreekt</a:t>
            </a:r>
            <a:r>
              <a:rPr lang="en-US" dirty="0"/>
              <a:t> met </a:t>
            </a:r>
            <a:r>
              <a:rPr lang="en-US" dirty="0" err="1"/>
              <a:t>haar</a:t>
            </a:r>
            <a:r>
              <a:rPr lang="en-US" dirty="0"/>
              <a:t>, </a:t>
            </a:r>
            <a:r>
              <a:rPr lang="en-US" dirty="0" err="1"/>
              <a:t>behandelt</a:t>
            </a:r>
            <a:r>
              <a:rPr lang="en-US" dirty="0"/>
              <a:t> </a:t>
            </a:r>
            <a:r>
              <a:rPr lang="en-US" dirty="0" err="1"/>
              <a:t>haar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mens</a:t>
            </a:r>
            <a:endParaRPr lang="en-US" dirty="0"/>
          </a:p>
          <a:p>
            <a:endParaRPr lang="en-US" dirty="0"/>
          </a:p>
          <a:p>
            <a:r>
              <a:rPr lang="en-US" dirty="0"/>
              <a:t>Wat </a:t>
            </a:r>
            <a:r>
              <a:rPr lang="en-US" dirty="0" err="1"/>
              <a:t>leren</a:t>
            </a:r>
            <a:r>
              <a:rPr lang="en-US" dirty="0"/>
              <a:t> we over </a:t>
            </a:r>
            <a:r>
              <a:rPr lang="en-US" dirty="0" err="1"/>
              <a:t>oordelen</a:t>
            </a:r>
            <a:r>
              <a:rPr lang="en-US" dirty="0"/>
              <a:t>:</a:t>
            </a:r>
          </a:p>
          <a:p>
            <a:r>
              <a:rPr lang="en-US" dirty="0"/>
              <a:t>- niet de </a:t>
            </a:r>
            <a:r>
              <a:rPr lang="en-US" dirty="0" err="1"/>
              <a:t>conclusie</a:t>
            </a:r>
            <a:r>
              <a:rPr lang="en-US" dirty="0"/>
              <a:t> we nooit </a:t>
            </a:r>
            <a:r>
              <a:rPr lang="en-US" dirty="0" err="1"/>
              <a:t>hoeven</a:t>
            </a:r>
            <a:r>
              <a:rPr lang="en-US" dirty="0"/>
              <a:t> te </a:t>
            </a:r>
            <a:r>
              <a:rPr lang="en-US" dirty="0" err="1"/>
              <a:t>oordelen</a:t>
            </a:r>
            <a:r>
              <a:rPr lang="en-US" dirty="0"/>
              <a:t>: ‘daar </a:t>
            </a:r>
            <a:r>
              <a:rPr lang="en-US" dirty="0" err="1"/>
              <a:t>heb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geen </a:t>
            </a:r>
            <a:r>
              <a:rPr lang="en-US" dirty="0" err="1"/>
              <a:t>oordeel</a:t>
            </a:r>
            <a:r>
              <a:rPr lang="en-US" dirty="0"/>
              <a:t> over’ . Denk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geheel</a:t>
            </a:r>
            <a:r>
              <a:rPr lang="en-US" dirty="0"/>
              <a:t> van een </a:t>
            </a:r>
            <a:r>
              <a:rPr lang="en-US" dirty="0" err="1"/>
              <a:t>proces</a:t>
            </a:r>
            <a:r>
              <a:rPr lang="en-US" dirty="0"/>
              <a:t> met </a:t>
            </a:r>
            <a:r>
              <a:rPr lang="en-US" dirty="0" err="1"/>
              <a:t>rechter</a:t>
            </a:r>
            <a:r>
              <a:rPr lang="en-US" dirty="0"/>
              <a:t> en jury: </a:t>
            </a:r>
            <a:r>
              <a:rPr lang="en-US" dirty="0" err="1"/>
              <a:t>waarheidsvinding</a:t>
            </a:r>
            <a:r>
              <a:rPr lang="en-US" dirty="0"/>
              <a:t>, </a:t>
            </a:r>
            <a:r>
              <a:rPr lang="en-US" dirty="0" err="1"/>
              <a:t>oordeelsvorming</a:t>
            </a:r>
            <a:r>
              <a:rPr lang="en-US" dirty="0"/>
              <a:t>, </a:t>
            </a:r>
            <a:r>
              <a:rPr lang="en-US" dirty="0" err="1"/>
              <a:t>schuldig</a:t>
            </a:r>
            <a:r>
              <a:rPr lang="en-US" dirty="0"/>
              <a:t>/</a:t>
            </a:r>
            <a:r>
              <a:rPr lang="en-US" dirty="0" err="1"/>
              <a:t>onschuldig</a:t>
            </a:r>
            <a:r>
              <a:rPr lang="en-US" dirty="0"/>
              <a:t>, </a:t>
            </a:r>
            <a:r>
              <a:rPr lang="en-US" dirty="0" err="1"/>
              <a:t>stramaat</a:t>
            </a:r>
            <a:r>
              <a:rPr lang="en-US" dirty="0"/>
              <a:t>. Dit laatste </a:t>
            </a:r>
            <a:r>
              <a:rPr lang="en-US" dirty="0" err="1"/>
              <a:t>hoeven</a:t>
            </a:r>
            <a:r>
              <a:rPr lang="en-US" dirty="0"/>
              <a:t> wij </a:t>
            </a:r>
            <a:r>
              <a:rPr lang="en-US" dirty="0" err="1"/>
              <a:t>vaak</a:t>
            </a:r>
            <a:r>
              <a:rPr lang="en-US" dirty="0"/>
              <a:t> niet te doen</a:t>
            </a:r>
          </a:p>
          <a:p>
            <a:r>
              <a:rPr lang="en-US" dirty="0"/>
              <a:t>- wel: </a:t>
            </a:r>
          </a:p>
          <a:p>
            <a:pPr marL="228600" indent="-228600">
              <a:buAutoNum type="arabicPeriod"/>
            </a:pPr>
            <a:r>
              <a:rPr lang="en-US" dirty="0"/>
              <a:t>Zeker </a:t>
            </a:r>
            <a:r>
              <a:rPr lang="en-US" dirty="0" err="1"/>
              <a:t>als</a:t>
            </a:r>
            <a:r>
              <a:rPr lang="en-US" dirty="0"/>
              <a:t> we zelf een </a:t>
            </a:r>
            <a:r>
              <a:rPr lang="en-US" dirty="0" err="1"/>
              <a:t>aandeel</a:t>
            </a:r>
            <a:r>
              <a:rPr lang="en-US" dirty="0"/>
              <a:t> hebben, </a:t>
            </a:r>
            <a:r>
              <a:rPr lang="en-US" dirty="0" err="1"/>
              <a:t>extreem</a:t>
            </a:r>
            <a:r>
              <a:rPr lang="en-US" dirty="0"/>
              <a:t> </a:t>
            </a:r>
            <a:r>
              <a:rPr lang="en-US" dirty="0" err="1"/>
              <a:t>voorzichtig</a:t>
            </a:r>
            <a:r>
              <a:rPr lang="en-US" dirty="0"/>
              <a:t> en ‘mild’ </a:t>
            </a:r>
          </a:p>
          <a:p>
            <a:pPr marL="228600" indent="-228600">
              <a:buAutoNum type="arabicPeriod"/>
            </a:pPr>
            <a:r>
              <a:rPr lang="en-US" dirty="0"/>
              <a:t>Wel een </a:t>
            </a:r>
            <a:r>
              <a:rPr lang="en-US" dirty="0" err="1"/>
              <a:t>oordeel</a:t>
            </a:r>
            <a:r>
              <a:rPr lang="en-US" dirty="0"/>
              <a:t> </a:t>
            </a:r>
            <a:r>
              <a:rPr lang="en-US" dirty="0" err="1"/>
              <a:t>vormen</a:t>
            </a:r>
            <a:r>
              <a:rPr lang="en-US" dirty="0"/>
              <a:t> (niet ‘</a:t>
            </a:r>
            <a:r>
              <a:rPr lang="en-US" dirty="0" err="1"/>
              <a:t>ik</a:t>
            </a:r>
            <a:r>
              <a:rPr lang="en-US" dirty="0"/>
              <a:t>  ben </a:t>
            </a:r>
            <a:r>
              <a:rPr lang="en-US" dirty="0" err="1"/>
              <a:t>neutraal</a:t>
            </a:r>
            <a:r>
              <a:rPr lang="en-US" dirty="0"/>
              <a:t>’)</a:t>
            </a:r>
          </a:p>
          <a:p>
            <a:pPr marL="228600" indent="-228600">
              <a:buAutoNum type="arabicPeriod"/>
            </a:pPr>
            <a:r>
              <a:rPr lang="en-US" dirty="0"/>
              <a:t>De </a:t>
            </a:r>
            <a:r>
              <a:rPr lang="en-US" dirty="0" err="1"/>
              <a:t>waarheid</a:t>
            </a:r>
            <a:r>
              <a:rPr lang="en-US" dirty="0"/>
              <a:t> spreken, de </a:t>
            </a:r>
            <a:r>
              <a:rPr lang="en-US" dirty="0" err="1"/>
              <a:t>waarheid</a:t>
            </a:r>
            <a:r>
              <a:rPr lang="en-US" dirty="0"/>
              <a:t> </a:t>
            </a:r>
            <a:r>
              <a:rPr lang="en-US" dirty="0" err="1"/>
              <a:t>uitspreken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Lied: “</a:t>
            </a:r>
            <a:r>
              <a:rPr lang="en-US" dirty="0" err="1"/>
              <a:t>Zie</a:t>
            </a:r>
            <a:r>
              <a:rPr lang="en-US" dirty="0"/>
              <a:t> mij voor u staan”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937A0-08EF-4C7C-AF3A-0403A25EE0AC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3586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Dit is geen leuk </a:t>
            </a:r>
            <a:r>
              <a:rPr lang="en-US" dirty="0" err="1"/>
              <a:t>hoofdstuk</a:t>
            </a:r>
            <a:r>
              <a:rPr lang="en-US" dirty="0"/>
              <a:t>. Maar: </a:t>
            </a:r>
            <a:r>
              <a:rPr lang="en-US" dirty="0" err="1"/>
              <a:t>Jezus</a:t>
            </a:r>
            <a:r>
              <a:rPr lang="en-US" dirty="0"/>
              <a:t> is het </a:t>
            </a:r>
            <a:r>
              <a:rPr lang="en-US" dirty="0" err="1"/>
              <a:t>Woord</a:t>
            </a:r>
            <a:endParaRPr lang="en-US" dirty="0"/>
          </a:p>
          <a:p>
            <a:r>
              <a:rPr lang="en-US" dirty="0"/>
              <a:t>Uit zijn </a:t>
            </a:r>
            <a:r>
              <a:rPr lang="en-US" dirty="0" err="1"/>
              <a:t>mond</a:t>
            </a:r>
            <a:r>
              <a:rPr lang="en-US" dirty="0"/>
              <a:t> komt een </a:t>
            </a:r>
            <a:r>
              <a:rPr lang="en-US" dirty="0" err="1"/>
              <a:t>scherp</a:t>
            </a:r>
            <a:r>
              <a:rPr lang="en-US" dirty="0"/>
              <a:t>, </a:t>
            </a:r>
            <a:r>
              <a:rPr lang="en-US" dirty="0" err="1"/>
              <a:t>tweesnijdend</a:t>
            </a:r>
            <a:r>
              <a:rPr lang="en-US" dirty="0"/>
              <a:t> </a:t>
            </a:r>
            <a:r>
              <a:rPr lang="en-US" dirty="0" err="1"/>
              <a:t>zwaard</a:t>
            </a:r>
            <a:endParaRPr lang="en-US" dirty="0"/>
          </a:p>
          <a:p>
            <a:r>
              <a:rPr lang="en-US" dirty="0"/>
              <a:t>Niet </a:t>
            </a:r>
            <a:r>
              <a:rPr lang="en-US" dirty="0" err="1"/>
              <a:t>alles</a:t>
            </a:r>
            <a:r>
              <a:rPr lang="en-US" dirty="0"/>
              <a:t> wat hij </a:t>
            </a:r>
            <a:r>
              <a:rPr lang="en-US" dirty="0" err="1"/>
              <a:t>zegt</a:t>
            </a:r>
            <a:r>
              <a:rPr lang="en-US" dirty="0"/>
              <a:t> is </a:t>
            </a:r>
            <a:r>
              <a:rPr lang="en-US" dirty="0" err="1"/>
              <a:t>aardig</a:t>
            </a:r>
            <a:r>
              <a:rPr lang="en-US" dirty="0"/>
              <a:t>, wel </a:t>
            </a:r>
            <a:r>
              <a:rPr lang="en-US" dirty="0" err="1"/>
              <a:t>duidelijk</a:t>
            </a:r>
            <a:r>
              <a:rPr lang="en-US" dirty="0"/>
              <a:t> en de </a:t>
            </a:r>
            <a:r>
              <a:rPr lang="en-US" dirty="0" err="1"/>
              <a:t>waarheid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Zijn uur was nog niet </a:t>
            </a:r>
            <a:r>
              <a:rPr lang="en-US" dirty="0" err="1"/>
              <a:t>gekomen</a:t>
            </a:r>
            <a:endParaRPr lang="en-US" dirty="0"/>
          </a:p>
          <a:p>
            <a:endParaRPr lang="en-US" dirty="0"/>
          </a:p>
          <a:p>
            <a:r>
              <a:rPr lang="en-US" dirty="0"/>
              <a:t>De </a:t>
            </a:r>
            <a:r>
              <a:rPr lang="en-US" dirty="0" err="1"/>
              <a:t>tegenstand</a:t>
            </a:r>
            <a:r>
              <a:rPr lang="en-US" dirty="0"/>
              <a:t> komt van de </a:t>
            </a:r>
            <a:r>
              <a:rPr lang="en-US" dirty="0" err="1"/>
              <a:t>religieuze</a:t>
            </a:r>
            <a:r>
              <a:rPr lang="en-US" dirty="0"/>
              <a:t> </a:t>
            </a:r>
            <a:r>
              <a:rPr lang="en-US" dirty="0" err="1"/>
              <a:t>leiders</a:t>
            </a:r>
            <a:r>
              <a:rPr lang="en-US" dirty="0"/>
              <a:t>, van </a:t>
            </a:r>
            <a:r>
              <a:rPr lang="en-US" dirty="0" err="1"/>
              <a:t>keurige</a:t>
            </a:r>
            <a:r>
              <a:rPr lang="en-US" dirty="0"/>
              <a:t> mensen</a:t>
            </a:r>
          </a:p>
          <a:p>
            <a:r>
              <a:rPr lang="en-US" dirty="0" err="1"/>
              <a:t>Jezus</a:t>
            </a:r>
            <a:r>
              <a:rPr lang="en-US" dirty="0"/>
              <a:t> gaat </a:t>
            </a:r>
            <a:r>
              <a:rPr lang="en-US" dirty="0" err="1"/>
              <a:t>onbevreesd</a:t>
            </a:r>
            <a:r>
              <a:rPr lang="en-US" dirty="0"/>
              <a:t> de </a:t>
            </a:r>
            <a:r>
              <a:rPr lang="en-US" dirty="0" err="1"/>
              <a:t>strijd</a:t>
            </a:r>
            <a:r>
              <a:rPr lang="en-US" dirty="0"/>
              <a:t> met hen </a:t>
            </a:r>
            <a:r>
              <a:rPr lang="en-US" dirty="0" err="1"/>
              <a:t>aan</a:t>
            </a:r>
            <a:r>
              <a:rPr lang="en-US" dirty="0"/>
              <a:t>.</a:t>
            </a:r>
          </a:p>
          <a:p>
            <a:r>
              <a:rPr lang="en-US" dirty="0"/>
              <a:t>Voor mij de les:</a:t>
            </a:r>
          </a:p>
          <a:p>
            <a:r>
              <a:rPr lang="en-US" dirty="0" err="1"/>
              <a:t>Woorden</a:t>
            </a:r>
            <a:r>
              <a:rPr lang="en-US" dirty="0"/>
              <a:t> doen er toe. Soms is het nodig om de </a:t>
            </a:r>
            <a:r>
              <a:rPr lang="en-US" dirty="0" err="1"/>
              <a:t>strijd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te gaan. Niet altijd uit de </a:t>
            </a:r>
            <a:r>
              <a:rPr lang="en-US" dirty="0" err="1"/>
              <a:t>weg</a:t>
            </a:r>
            <a:r>
              <a:rPr lang="en-US" dirty="0"/>
              <a:t> gaan. Let wel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in </a:t>
            </a:r>
            <a:r>
              <a:rPr lang="en-US" dirty="0" err="1"/>
              <a:t>gesprek</a:t>
            </a:r>
            <a:r>
              <a:rPr lang="en-US" dirty="0"/>
              <a:t> is de </a:t>
            </a:r>
            <a:r>
              <a:rPr lang="en-US" dirty="0" err="1"/>
              <a:t>groep</a:t>
            </a:r>
            <a:r>
              <a:rPr lang="en-US" dirty="0"/>
              <a:t> van mensen die in Hem </a:t>
            </a:r>
            <a:r>
              <a:rPr lang="en-US" dirty="0" err="1"/>
              <a:t>geloven</a:t>
            </a:r>
            <a:r>
              <a:rPr lang="en-US" dirty="0"/>
              <a:t>. </a:t>
            </a:r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937A0-08EF-4C7C-AF3A-0403A25EE0AC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06241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b="1" dirty="0" err="1"/>
              <a:t>ziet</a:t>
            </a:r>
            <a:r>
              <a:rPr lang="en-US" b="1" dirty="0"/>
              <a:t> </a:t>
            </a:r>
            <a:r>
              <a:rPr lang="en-US" b="0" dirty="0" err="1"/>
              <a:t>iemand</a:t>
            </a:r>
            <a:r>
              <a:rPr lang="en-US" b="0" dirty="0"/>
              <a:t> </a:t>
            </a:r>
            <a:r>
              <a:rPr lang="en-US" b="0" dirty="0" err="1"/>
              <a:t>zitten</a:t>
            </a:r>
            <a:r>
              <a:rPr lang="en-US" b="0" dirty="0"/>
              <a:t> (</a:t>
            </a:r>
            <a:r>
              <a:rPr lang="en-US" b="0" dirty="0" err="1"/>
              <a:t>letterlijk</a:t>
            </a:r>
            <a:r>
              <a:rPr lang="en-US" b="0" dirty="0"/>
              <a:t>)</a:t>
            </a:r>
          </a:p>
          <a:p>
            <a:r>
              <a:rPr lang="en-US" b="0" dirty="0"/>
              <a:t>De mensen </a:t>
            </a:r>
            <a:r>
              <a:rPr lang="en-US" b="0" dirty="0" err="1"/>
              <a:t>hadden</a:t>
            </a:r>
            <a:r>
              <a:rPr lang="en-US" b="0" dirty="0"/>
              <a:t> hem nooit </a:t>
            </a:r>
            <a:r>
              <a:rPr lang="en-US" b="0" dirty="0" err="1"/>
              <a:t>echt</a:t>
            </a:r>
            <a:r>
              <a:rPr lang="en-US" b="0" dirty="0"/>
              <a:t> </a:t>
            </a:r>
            <a:r>
              <a:rPr lang="en-US" b="0" dirty="0" err="1"/>
              <a:t>gezien</a:t>
            </a:r>
            <a:r>
              <a:rPr lang="en-US" b="0" dirty="0"/>
              <a:t>; alleen ‘een </a:t>
            </a:r>
            <a:r>
              <a:rPr lang="en-US" b="0" dirty="0" err="1"/>
              <a:t>bedelaar</a:t>
            </a:r>
            <a:r>
              <a:rPr lang="en-US" b="0" dirty="0"/>
              <a:t>’</a:t>
            </a:r>
          </a:p>
          <a:p>
            <a:endParaRPr lang="en-US" b="0" dirty="0"/>
          </a:p>
          <a:p>
            <a:r>
              <a:rPr lang="en-US" b="0" dirty="0"/>
              <a:t>De reis die deze man </a:t>
            </a:r>
            <a:r>
              <a:rPr lang="en-US" b="0" dirty="0" err="1"/>
              <a:t>maakt</a:t>
            </a:r>
            <a:r>
              <a:rPr lang="en-US" b="0" dirty="0"/>
              <a:t>:</a:t>
            </a:r>
          </a:p>
          <a:p>
            <a:r>
              <a:rPr lang="en-US" b="0" dirty="0" err="1"/>
              <a:t>Vasthouden</a:t>
            </a:r>
            <a:r>
              <a:rPr lang="en-US" b="0" dirty="0"/>
              <a:t> </a:t>
            </a:r>
            <a:r>
              <a:rPr lang="en-US" b="0" dirty="0" err="1"/>
              <a:t>aan</a:t>
            </a:r>
            <a:r>
              <a:rPr lang="en-US" b="0" dirty="0"/>
              <a:t> de </a:t>
            </a:r>
            <a:r>
              <a:rPr lang="en-US" b="0" dirty="0" err="1"/>
              <a:t>feiten</a:t>
            </a:r>
            <a:endParaRPr lang="en-US" b="0" dirty="0"/>
          </a:p>
          <a:p>
            <a:r>
              <a:rPr lang="en-US" b="0" dirty="0"/>
              <a:t>De </a:t>
            </a:r>
            <a:r>
              <a:rPr lang="en-US" b="0" dirty="0" err="1"/>
              <a:t>tegenstand</a:t>
            </a:r>
            <a:r>
              <a:rPr lang="en-US" b="0" dirty="0"/>
              <a:t> </a:t>
            </a:r>
            <a:r>
              <a:rPr lang="en-US" b="0" dirty="0" err="1"/>
              <a:t>maakt</a:t>
            </a:r>
            <a:r>
              <a:rPr lang="en-US" b="0" dirty="0"/>
              <a:t> hem </a:t>
            </a:r>
            <a:r>
              <a:rPr lang="en-US" b="0" dirty="0" err="1"/>
              <a:t>sterker</a:t>
            </a:r>
            <a:r>
              <a:rPr lang="en-US" b="0" dirty="0"/>
              <a:t>, </a:t>
            </a:r>
            <a:r>
              <a:rPr lang="en-US" b="0" dirty="0" err="1"/>
              <a:t>meer</a:t>
            </a:r>
            <a:r>
              <a:rPr lang="en-US" b="0" dirty="0"/>
              <a:t> </a:t>
            </a:r>
            <a:r>
              <a:rPr lang="en-US" b="0" dirty="0" err="1"/>
              <a:t>overtuigd</a:t>
            </a:r>
            <a:r>
              <a:rPr lang="en-US" b="0" dirty="0"/>
              <a:t>, </a:t>
            </a:r>
            <a:r>
              <a:rPr lang="en-US" b="0" dirty="0" err="1"/>
              <a:t>brengt</a:t>
            </a:r>
            <a:r>
              <a:rPr lang="en-US" b="0" dirty="0"/>
              <a:t> hem bij </a:t>
            </a:r>
            <a:r>
              <a:rPr lang="en-US" b="0" dirty="0" err="1"/>
              <a:t>Jezus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937A0-08EF-4C7C-AF3A-0403A25EE0AC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20616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Het </a:t>
            </a:r>
            <a:r>
              <a:rPr lang="en-US" dirty="0" err="1"/>
              <a:t>licht</a:t>
            </a:r>
            <a:r>
              <a:rPr lang="en-US" dirty="0"/>
              <a:t> </a:t>
            </a:r>
            <a:r>
              <a:rPr lang="en-US" dirty="0" err="1"/>
              <a:t>schijnt</a:t>
            </a:r>
            <a:r>
              <a:rPr lang="en-US" dirty="0"/>
              <a:t> in de </a:t>
            </a:r>
            <a:r>
              <a:rPr lang="en-US" dirty="0" err="1"/>
              <a:t>duisternis</a:t>
            </a:r>
            <a:r>
              <a:rPr lang="en-US" dirty="0"/>
              <a:t>.</a:t>
            </a:r>
          </a:p>
          <a:p>
            <a:r>
              <a:rPr lang="en-US" dirty="0"/>
              <a:t>Het is niet </a:t>
            </a:r>
            <a:r>
              <a:rPr lang="en-US" dirty="0" err="1"/>
              <a:t>neutraal</a:t>
            </a:r>
            <a:r>
              <a:rPr lang="en-US" dirty="0"/>
              <a:t>. Voor </a:t>
            </a:r>
            <a:r>
              <a:rPr lang="en-US" dirty="0" err="1"/>
              <a:t>schapen</a:t>
            </a:r>
            <a:r>
              <a:rPr lang="en-US" dirty="0"/>
              <a:t> is er </a:t>
            </a:r>
            <a:r>
              <a:rPr lang="en-US" dirty="0" err="1"/>
              <a:t>gevaar</a:t>
            </a:r>
            <a:r>
              <a:rPr lang="en-US" dirty="0"/>
              <a:t>: </a:t>
            </a:r>
            <a:r>
              <a:rPr lang="en-US" dirty="0" err="1"/>
              <a:t>wolven</a:t>
            </a:r>
            <a:r>
              <a:rPr lang="en-US" dirty="0"/>
              <a:t>, </a:t>
            </a:r>
            <a:r>
              <a:rPr lang="en-US" dirty="0" err="1"/>
              <a:t>huurlingen</a:t>
            </a:r>
            <a:r>
              <a:rPr lang="en-US" dirty="0"/>
              <a:t>, </a:t>
            </a:r>
            <a:r>
              <a:rPr lang="en-US" dirty="0" err="1"/>
              <a:t>dieven</a:t>
            </a:r>
            <a:r>
              <a:rPr lang="en-US" dirty="0"/>
              <a:t>, rovers</a:t>
            </a:r>
          </a:p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kondigt</a:t>
            </a:r>
            <a:r>
              <a:rPr lang="en-US" dirty="0"/>
              <a:t> hier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Hij te </a:t>
            </a:r>
            <a:r>
              <a:rPr lang="en-US" dirty="0" err="1"/>
              <a:t>vertrouwen</a:t>
            </a:r>
            <a:r>
              <a:rPr lang="en-US" dirty="0"/>
              <a:t> is. En ook </a:t>
            </a:r>
            <a:r>
              <a:rPr lang="en-US" dirty="0" err="1"/>
              <a:t>dat</a:t>
            </a:r>
            <a:r>
              <a:rPr lang="en-US" dirty="0"/>
              <a:t> hij zijn </a:t>
            </a:r>
            <a:r>
              <a:rPr lang="en-US" dirty="0" err="1"/>
              <a:t>schapen</a:t>
            </a:r>
            <a:r>
              <a:rPr lang="en-US" dirty="0"/>
              <a:t> gaat </a:t>
            </a:r>
            <a:r>
              <a:rPr lang="en-US" dirty="0" err="1"/>
              <a:t>uitkiezen</a:t>
            </a:r>
            <a:r>
              <a:rPr lang="en-US" dirty="0"/>
              <a:t> en naar </a:t>
            </a:r>
            <a:r>
              <a:rPr lang="en-US" dirty="0" err="1"/>
              <a:t>buiten</a:t>
            </a:r>
            <a:r>
              <a:rPr lang="en-US" dirty="0"/>
              <a:t> gaat </a:t>
            </a:r>
            <a:r>
              <a:rPr lang="en-US" dirty="0" err="1"/>
              <a:t>leiden</a:t>
            </a:r>
            <a:r>
              <a:rPr lang="en-US" dirty="0"/>
              <a:t>.  Ook andere schepen, uit een andere </a:t>
            </a:r>
            <a:r>
              <a:rPr lang="en-US" dirty="0" err="1"/>
              <a:t>schaapskooi</a:t>
            </a:r>
            <a:r>
              <a:rPr lang="en-US" dirty="0"/>
              <a:t>!</a:t>
            </a:r>
          </a:p>
          <a:p>
            <a:r>
              <a:rPr lang="en-US" dirty="0"/>
              <a:t>Dan </a:t>
            </a:r>
            <a:r>
              <a:rPr lang="en-US" dirty="0" err="1"/>
              <a:t>ontstaat</a:t>
            </a:r>
            <a:r>
              <a:rPr lang="en-US" dirty="0"/>
              <a:t> er iets </a:t>
            </a:r>
            <a:r>
              <a:rPr lang="en-US" dirty="0" err="1"/>
              <a:t>nieuws</a:t>
            </a:r>
            <a:r>
              <a:rPr lang="en-US" dirty="0"/>
              <a:t>: (dit is ook een </a:t>
            </a:r>
            <a:r>
              <a:rPr lang="en-US" dirty="0" err="1"/>
              <a:t>keerpunt</a:t>
            </a:r>
            <a:r>
              <a:rPr lang="en-US" dirty="0"/>
              <a:t> in het </a:t>
            </a:r>
            <a:r>
              <a:rPr lang="en-US" dirty="0" err="1"/>
              <a:t>evangelie</a:t>
            </a:r>
            <a:r>
              <a:rPr lang="en-US" dirty="0"/>
              <a:t>, in de ‘</a:t>
            </a:r>
            <a:r>
              <a:rPr lang="en-US" dirty="0" err="1"/>
              <a:t>heilsgeschiedenis</a:t>
            </a:r>
            <a:r>
              <a:rPr lang="en-US" dirty="0"/>
              <a:t>’, </a:t>
            </a:r>
            <a:r>
              <a:rPr lang="en-US" dirty="0" err="1"/>
              <a:t>gelet</a:t>
            </a:r>
            <a:r>
              <a:rPr lang="en-US" dirty="0"/>
              <a:t> op de schepen uit de andere </a:t>
            </a:r>
            <a:r>
              <a:rPr lang="en-US" dirty="0" err="1"/>
              <a:t>schaapskoooien</a:t>
            </a:r>
            <a:r>
              <a:rPr lang="en-US" dirty="0"/>
              <a:t>):</a:t>
            </a:r>
          </a:p>
          <a:p>
            <a:r>
              <a:rPr lang="en-US" dirty="0"/>
              <a:t>Een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Hij </a:t>
            </a:r>
            <a:r>
              <a:rPr lang="en-US" dirty="0" err="1"/>
              <a:t>voorop</a:t>
            </a:r>
            <a:r>
              <a:rPr lang="en-US" dirty="0"/>
              <a:t> gaat, en de </a:t>
            </a:r>
            <a:r>
              <a:rPr lang="en-US" dirty="0" err="1"/>
              <a:t>schapen</a:t>
            </a:r>
            <a:r>
              <a:rPr lang="en-US" dirty="0"/>
              <a:t> hem </a:t>
            </a:r>
            <a:r>
              <a:rPr lang="en-US" dirty="0" err="1"/>
              <a:t>volgen</a:t>
            </a:r>
            <a:r>
              <a:rPr lang="en-US" dirty="0"/>
              <a:t>. In die </a:t>
            </a: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je: (1) </a:t>
            </a:r>
            <a:r>
              <a:rPr lang="en-US" dirty="0" err="1"/>
              <a:t>ingaan</a:t>
            </a:r>
            <a:r>
              <a:rPr lang="en-US" dirty="0"/>
              <a:t>, </a:t>
            </a:r>
            <a:r>
              <a:rPr lang="en-US" dirty="0" err="1"/>
              <a:t>uitgaan</a:t>
            </a:r>
            <a:r>
              <a:rPr lang="en-US" dirty="0"/>
              <a:t> (</a:t>
            </a:r>
            <a:r>
              <a:rPr lang="en-US" dirty="0" err="1"/>
              <a:t>vrijheid</a:t>
            </a:r>
            <a:r>
              <a:rPr lang="en-US" dirty="0"/>
              <a:t>) (2) </a:t>
            </a:r>
            <a:r>
              <a:rPr lang="en-US" dirty="0" err="1"/>
              <a:t>weide</a:t>
            </a:r>
            <a:r>
              <a:rPr lang="en-US" dirty="0"/>
              <a:t> vinden (3) </a:t>
            </a:r>
          </a:p>
          <a:p>
            <a:r>
              <a:rPr lang="en-US" dirty="0"/>
              <a:t>Hoe gaat het </a:t>
            </a:r>
            <a:r>
              <a:rPr lang="en-US" dirty="0" err="1"/>
              <a:t>volgen</a:t>
            </a:r>
            <a:r>
              <a:rPr lang="en-US" dirty="0"/>
              <a:t> in zijn </a:t>
            </a:r>
            <a:r>
              <a:rPr lang="en-US" dirty="0" err="1"/>
              <a:t>werk</a:t>
            </a:r>
            <a:r>
              <a:rPr lang="en-US" dirty="0"/>
              <a:t>? Met een </a:t>
            </a:r>
            <a:r>
              <a:rPr lang="en-US" dirty="0" err="1"/>
              <a:t>hondenriem</a:t>
            </a:r>
            <a:r>
              <a:rPr lang="en-US" dirty="0"/>
              <a:t>? Nee, op basis van </a:t>
            </a:r>
            <a:r>
              <a:rPr lang="en-US" b="1" dirty="0" err="1"/>
              <a:t>stemherkenning</a:t>
            </a:r>
            <a:r>
              <a:rPr lang="en-US" dirty="0"/>
              <a:t>.</a:t>
            </a:r>
          </a:p>
          <a:p>
            <a:r>
              <a:rPr lang="en-US" dirty="0"/>
              <a:t>Stem van een </a:t>
            </a:r>
            <a:r>
              <a:rPr lang="en-US" dirty="0" err="1"/>
              <a:t>vreemde</a:t>
            </a:r>
            <a:r>
              <a:rPr lang="en-US" dirty="0"/>
              <a:t> </a:t>
            </a:r>
            <a:r>
              <a:rPr lang="en-US" dirty="0" err="1"/>
              <a:t>moet</a:t>
            </a:r>
            <a:r>
              <a:rPr lang="en-US" dirty="0"/>
              <a:t> je dus niet </a:t>
            </a:r>
            <a:r>
              <a:rPr lang="en-US" dirty="0" err="1"/>
              <a:t>volgen</a:t>
            </a:r>
            <a:r>
              <a:rPr lang="en-US" dirty="0"/>
              <a:t>.</a:t>
            </a:r>
          </a:p>
          <a:p>
            <a:r>
              <a:rPr lang="en-US" dirty="0"/>
              <a:t>Denk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voorbeeld</a:t>
            </a:r>
            <a:r>
              <a:rPr lang="en-US" dirty="0"/>
              <a:t> van de </a:t>
            </a:r>
            <a:r>
              <a:rPr lang="en-US" dirty="0" err="1"/>
              <a:t>bankbiljetten</a:t>
            </a:r>
            <a:r>
              <a:rPr lang="en-US" dirty="0"/>
              <a:t>: </a:t>
            </a:r>
            <a:r>
              <a:rPr lang="en-US" dirty="0" err="1"/>
              <a:t>vals</a:t>
            </a:r>
            <a:r>
              <a:rPr lang="en-US" dirty="0"/>
              <a:t> geld </a:t>
            </a:r>
            <a:r>
              <a:rPr lang="en-US" dirty="0" err="1"/>
              <a:t>opsporen</a:t>
            </a:r>
            <a:r>
              <a:rPr lang="en-US" dirty="0"/>
              <a:t> lukt het beste </a:t>
            </a:r>
            <a:r>
              <a:rPr lang="en-US" dirty="0" err="1"/>
              <a:t>als</a:t>
            </a:r>
            <a:r>
              <a:rPr lang="en-US" dirty="0"/>
              <a:t> je de </a:t>
            </a:r>
            <a:r>
              <a:rPr lang="en-US" dirty="0" err="1"/>
              <a:t>echte</a:t>
            </a:r>
            <a:r>
              <a:rPr lang="en-US" dirty="0"/>
              <a:t> </a:t>
            </a:r>
            <a:r>
              <a:rPr lang="en-US" dirty="0" err="1"/>
              <a:t>biljetten</a:t>
            </a:r>
            <a:r>
              <a:rPr lang="en-US" dirty="0"/>
              <a:t> goed </a:t>
            </a:r>
            <a:r>
              <a:rPr lang="en-US" dirty="0" err="1"/>
              <a:t>kent</a:t>
            </a:r>
            <a:r>
              <a:rPr lang="en-US" dirty="0"/>
              <a:t>.</a:t>
            </a:r>
          </a:p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937A0-08EF-4C7C-AF3A-0403A25EE0AC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4404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reageert</a:t>
            </a:r>
            <a:r>
              <a:rPr lang="en-US" dirty="0"/>
              <a:t> niet direct</a:t>
            </a:r>
          </a:p>
          <a:p>
            <a:r>
              <a:rPr lang="en-US" dirty="0"/>
              <a:t>Hij komt </a:t>
            </a:r>
            <a:r>
              <a:rPr lang="en-US" dirty="0" err="1"/>
              <a:t>veel</a:t>
            </a:r>
            <a:r>
              <a:rPr lang="en-US" dirty="0"/>
              <a:t> te </a:t>
            </a:r>
            <a:r>
              <a:rPr lang="en-US" dirty="0" err="1"/>
              <a:t>laat</a:t>
            </a:r>
            <a:endParaRPr lang="en-US" dirty="0"/>
          </a:p>
          <a:p>
            <a:r>
              <a:rPr lang="en-US" dirty="0"/>
              <a:t>Zo </a:t>
            </a:r>
            <a:r>
              <a:rPr lang="en-US" dirty="0" err="1"/>
              <a:t>lijkt</a:t>
            </a:r>
            <a:r>
              <a:rPr lang="en-US" dirty="0"/>
              <a:t> het…</a:t>
            </a:r>
          </a:p>
          <a:p>
            <a:endParaRPr lang="en-US" dirty="0"/>
          </a:p>
          <a:p>
            <a:r>
              <a:rPr lang="en-US" dirty="0" err="1"/>
              <a:t>Vaker</a:t>
            </a:r>
            <a:r>
              <a:rPr lang="en-US" dirty="0"/>
              <a:t> in het </a:t>
            </a:r>
            <a:r>
              <a:rPr lang="en-US" dirty="0" err="1"/>
              <a:t>evangelie</a:t>
            </a:r>
            <a:r>
              <a:rPr lang="en-US" dirty="0"/>
              <a:t>:</a:t>
            </a:r>
          </a:p>
          <a:p>
            <a:r>
              <a:rPr lang="en-US" dirty="0"/>
              <a:t>H2 Kana</a:t>
            </a:r>
          </a:p>
          <a:p>
            <a:r>
              <a:rPr lang="en-US" dirty="0"/>
              <a:t>H4 Zoon van de </a:t>
            </a:r>
            <a:r>
              <a:rPr lang="en-US" dirty="0" err="1"/>
              <a:t>hoveling</a:t>
            </a:r>
            <a:endParaRPr lang="en-US" dirty="0"/>
          </a:p>
          <a:p>
            <a:r>
              <a:rPr lang="en-US" dirty="0"/>
              <a:t>H8v31 -&gt; </a:t>
            </a:r>
            <a:r>
              <a:rPr lang="en-US" dirty="0" err="1"/>
              <a:t>tegen</a:t>
            </a:r>
            <a:r>
              <a:rPr lang="en-US" dirty="0"/>
              <a:t> de Joden die in hem </a:t>
            </a:r>
            <a:r>
              <a:rPr lang="en-US" dirty="0" err="1"/>
              <a:t>geloofden</a:t>
            </a:r>
            <a:endParaRPr lang="en-US" dirty="0"/>
          </a:p>
          <a:p>
            <a:endParaRPr lang="en-US" dirty="0"/>
          </a:p>
          <a:p>
            <a:r>
              <a:rPr lang="en-US" dirty="0"/>
              <a:t>En dan: ‘the scene is set’ voor de laatste week. De Joden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plannen</a:t>
            </a:r>
            <a:r>
              <a:rPr lang="en-US" dirty="0"/>
              <a:t> om Hem te </a:t>
            </a:r>
            <a:r>
              <a:rPr lang="en-US" dirty="0" err="1"/>
              <a:t>doden</a:t>
            </a:r>
            <a:r>
              <a:rPr lang="en-US" dirty="0"/>
              <a:t>.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trekt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terug</a:t>
            </a:r>
            <a:r>
              <a:rPr lang="en-US" dirty="0"/>
              <a:t> met zijn </a:t>
            </a:r>
            <a:r>
              <a:rPr lang="en-US" dirty="0" err="1"/>
              <a:t>discipelen</a:t>
            </a:r>
            <a:r>
              <a:rPr lang="en-US" dirty="0"/>
              <a:t>.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937A0-08EF-4C7C-AF3A-0403A25EE0AC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07040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hebben nu 5 </a:t>
            </a:r>
            <a:r>
              <a:rPr lang="en-US" dirty="0" err="1"/>
              <a:t>stukjes</a:t>
            </a:r>
            <a:r>
              <a:rPr lang="en-US" dirty="0"/>
              <a:t> </a:t>
            </a:r>
            <a:r>
              <a:rPr lang="en-US" dirty="0" err="1"/>
              <a:t>gelezen</a:t>
            </a:r>
            <a:r>
              <a:rPr lang="en-US" dirty="0"/>
              <a:t>. De rode </a:t>
            </a:r>
            <a:r>
              <a:rPr lang="en-US" dirty="0" err="1"/>
              <a:t>draad</a:t>
            </a:r>
            <a:r>
              <a:rPr lang="en-US" dirty="0"/>
              <a:t> is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steeds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vertrouwen</a:t>
            </a:r>
            <a:r>
              <a:rPr lang="en-US" dirty="0"/>
              <a:t> </a:t>
            </a:r>
            <a:r>
              <a:rPr lang="en-US" dirty="0" err="1"/>
              <a:t>vraagt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zondig</a:t>
            </a:r>
            <a:r>
              <a:rPr lang="en-US" dirty="0"/>
              <a:t> en </a:t>
            </a:r>
            <a:r>
              <a:rPr lang="en-US" dirty="0" err="1"/>
              <a:t>onrein</a:t>
            </a:r>
            <a:r>
              <a:rPr lang="en-US" dirty="0"/>
              <a:t> voor hem </a:t>
            </a:r>
            <a:r>
              <a:rPr lang="en-US" dirty="0" err="1"/>
              <a:t>sta</a:t>
            </a:r>
            <a:r>
              <a:rPr lang="en-US" dirty="0"/>
              <a:t>: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me niet </a:t>
            </a:r>
            <a:r>
              <a:rPr lang="en-US" dirty="0" err="1"/>
              <a:t>hoef</a:t>
            </a:r>
            <a:r>
              <a:rPr lang="en-US" dirty="0"/>
              <a:t> te </a:t>
            </a:r>
            <a:r>
              <a:rPr lang="en-US" dirty="0" err="1"/>
              <a:t>verstoppen</a:t>
            </a:r>
            <a:r>
              <a:rPr lang="en-US" dirty="0"/>
              <a:t>, niet </a:t>
            </a:r>
            <a:r>
              <a:rPr lang="en-US" dirty="0" err="1"/>
              <a:t>hoef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 te </a:t>
            </a:r>
            <a:r>
              <a:rPr lang="en-US" dirty="0" err="1"/>
              <a:t>renne</a:t>
            </a:r>
            <a:r>
              <a:rPr lang="en-US" dirty="0"/>
              <a:t> maar </a:t>
            </a:r>
            <a:r>
              <a:rPr lang="en-US" dirty="0" err="1"/>
              <a:t>dat</a:t>
            </a:r>
            <a:r>
              <a:rPr lang="en-US" dirty="0"/>
              <a:t> hij me </a:t>
            </a:r>
            <a:r>
              <a:rPr lang="en-US" dirty="0" err="1"/>
              <a:t>ziet</a:t>
            </a:r>
            <a:r>
              <a:rPr lang="en-US" dirty="0"/>
              <a:t>, me </a:t>
            </a:r>
            <a:r>
              <a:rPr lang="en-US" dirty="0" err="1"/>
              <a:t>vergeeft</a:t>
            </a:r>
            <a:r>
              <a:rPr lang="en-US" dirty="0"/>
              <a:t> en de </a:t>
            </a:r>
            <a:r>
              <a:rPr lang="en-US" dirty="0" err="1"/>
              <a:t>waarheid</a:t>
            </a:r>
            <a:r>
              <a:rPr lang="en-US" dirty="0"/>
              <a:t> </a:t>
            </a:r>
            <a:r>
              <a:rPr lang="en-US" dirty="0" err="1"/>
              <a:t>spreekt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mij</a:t>
            </a:r>
          </a:p>
          <a:p>
            <a:r>
              <a:rPr lang="en-US" dirty="0"/>
              <a:t>- hij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volledige</a:t>
            </a:r>
            <a:r>
              <a:rPr lang="en-US" dirty="0"/>
              <a:t> </a:t>
            </a:r>
            <a:r>
              <a:rPr lang="en-US" dirty="0" err="1"/>
              <a:t>vertrouwen</a:t>
            </a:r>
            <a:r>
              <a:rPr lang="en-US" dirty="0"/>
              <a:t>. Al onze andere </a:t>
            </a:r>
            <a:r>
              <a:rPr lang="en-US" dirty="0" err="1"/>
              <a:t>loyaliteiten</a:t>
            </a:r>
            <a:r>
              <a:rPr lang="en-US" dirty="0"/>
              <a:t> moeten </a:t>
            </a:r>
            <a:r>
              <a:rPr lang="en-US" dirty="0" err="1"/>
              <a:t>daarvoor</a:t>
            </a:r>
            <a:r>
              <a:rPr lang="en-US" dirty="0"/>
              <a:t> </a:t>
            </a:r>
            <a:r>
              <a:rPr lang="en-US" dirty="0" err="1"/>
              <a:t>wijken</a:t>
            </a:r>
            <a:r>
              <a:rPr lang="en-US" dirty="0"/>
              <a:t> (</a:t>
            </a:r>
            <a:r>
              <a:rPr lang="en-US" dirty="0" err="1"/>
              <a:t>vaderlandsliefde</a:t>
            </a:r>
            <a:r>
              <a:rPr lang="en-US" dirty="0"/>
              <a:t>, </a:t>
            </a:r>
            <a:r>
              <a:rPr lang="en-US" dirty="0" err="1"/>
              <a:t>religieuze</a:t>
            </a:r>
            <a:r>
              <a:rPr lang="en-US" dirty="0"/>
              <a:t> </a:t>
            </a:r>
            <a:r>
              <a:rPr lang="en-US" dirty="0" err="1"/>
              <a:t>tradities</a:t>
            </a:r>
            <a:r>
              <a:rPr lang="en-US" dirty="0"/>
              <a:t>, een heel erg </a:t>
            </a:r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mening</a:t>
            </a:r>
            <a:r>
              <a:rPr lang="en-US" dirty="0"/>
              <a:t> </a:t>
            </a:r>
            <a:r>
              <a:rPr lang="en-US"/>
              <a:t>over iets). </a:t>
            </a:r>
            <a:r>
              <a:rPr lang="en-US" dirty="0"/>
              <a:t>De </a:t>
            </a:r>
            <a:r>
              <a:rPr lang="en-US" dirty="0" err="1"/>
              <a:t>waarheid</a:t>
            </a:r>
            <a:r>
              <a:rPr lang="en-US" dirty="0"/>
              <a:t> zal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vrijmaken</a:t>
            </a:r>
            <a:r>
              <a:rPr lang="en-US" dirty="0"/>
              <a:t>. </a:t>
            </a:r>
          </a:p>
          <a:p>
            <a:r>
              <a:rPr lang="en-US" dirty="0"/>
              <a:t>- hij </a:t>
            </a:r>
            <a:r>
              <a:rPr lang="en-US" dirty="0" err="1"/>
              <a:t>ziet</a:t>
            </a:r>
            <a:r>
              <a:rPr lang="en-US" dirty="0"/>
              <a:t> de </a:t>
            </a:r>
            <a:r>
              <a:rPr lang="en-US" dirty="0" err="1"/>
              <a:t>blinde</a:t>
            </a:r>
            <a:r>
              <a:rPr lang="en-US" dirty="0"/>
              <a:t> zetten en </a:t>
            </a:r>
            <a:r>
              <a:rPr lang="en-US" dirty="0" err="1"/>
              <a:t>zegt</a:t>
            </a:r>
            <a:r>
              <a:rPr lang="en-US" dirty="0"/>
              <a:t>: ‘ga en was u daar’ De man </a:t>
            </a:r>
            <a:r>
              <a:rPr lang="en-US" dirty="0" err="1"/>
              <a:t>ging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 en waste </a:t>
            </a:r>
            <a:r>
              <a:rPr lang="en-US" dirty="0" err="1"/>
              <a:t>zich</a:t>
            </a:r>
            <a:r>
              <a:rPr lang="en-US" dirty="0"/>
              <a:t>, en </a:t>
            </a:r>
            <a:r>
              <a:rPr lang="en-US" dirty="0" err="1"/>
              <a:t>toen</a:t>
            </a:r>
            <a:r>
              <a:rPr lang="en-US" dirty="0"/>
              <a:t> hij </a:t>
            </a:r>
            <a:r>
              <a:rPr lang="en-US" dirty="0" err="1"/>
              <a:t>terugkwam</a:t>
            </a:r>
            <a:r>
              <a:rPr lang="en-US" dirty="0"/>
              <a:t> </a:t>
            </a:r>
            <a:r>
              <a:rPr lang="en-US" dirty="0" err="1"/>
              <a:t>kon</a:t>
            </a:r>
            <a:r>
              <a:rPr lang="en-US" dirty="0"/>
              <a:t> hij </a:t>
            </a:r>
            <a:r>
              <a:rPr lang="en-US" dirty="0" err="1"/>
              <a:t>zien</a:t>
            </a:r>
            <a:r>
              <a:rPr lang="en-US" dirty="0"/>
              <a:t>… Dat </a:t>
            </a:r>
            <a:r>
              <a:rPr lang="en-US" dirty="0" err="1"/>
              <a:t>vertrouwen</a:t>
            </a:r>
            <a:r>
              <a:rPr lang="en-US" dirty="0"/>
              <a:t>. Als het </a:t>
            </a:r>
            <a:r>
              <a:rPr lang="en-US" dirty="0" err="1"/>
              <a:t>ons</a:t>
            </a:r>
            <a:r>
              <a:rPr lang="en-US" dirty="0"/>
              <a:t> dan iets </a:t>
            </a:r>
            <a:r>
              <a:rPr lang="en-US" dirty="0" err="1"/>
              <a:t>kost</a:t>
            </a:r>
            <a:r>
              <a:rPr lang="en-US" dirty="0"/>
              <a:t>, we krijgen </a:t>
            </a:r>
            <a:r>
              <a:rPr lang="en-US" dirty="0" err="1"/>
              <a:t>kritiek</a:t>
            </a:r>
            <a:r>
              <a:rPr lang="en-US" dirty="0"/>
              <a:t>, we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aangevallen</a:t>
            </a:r>
            <a:r>
              <a:rPr lang="en-US" dirty="0"/>
              <a:t> of </a:t>
            </a:r>
            <a:r>
              <a:rPr lang="en-US" dirty="0" err="1"/>
              <a:t>buitengesloten</a:t>
            </a:r>
            <a:r>
              <a:rPr lang="en-US" dirty="0"/>
              <a:t>, dan </a:t>
            </a:r>
            <a:r>
              <a:rPr lang="en-US" dirty="0" err="1"/>
              <a:t>vraagt</a:t>
            </a:r>
            <a:r>
              <a:rPr lang="en-US" dirty="0"/>
              <a:t> hij </a:t>
            </a:r>
            <a:r>
              <a:rPr lang="en-US" dirty="0" err="1"/>
              <a:t>ons</a:t>
            </a:r>
            <a:r>
              <a:rPr lang="en-US" dirty="0"/>
              <a:t> vol te </a:t>
            </a:r>
            <a:r>
              <a:rPr lang="en-US" dirty="0" err="1"/>
              <a:t>houden</a:t>
            </a:r>
            <a:r>
              <a:rPr lang="en-US" dirty="0"/>
              <a:t>, bij de </a:t>
            </a:r>
            <a:r>
              <a:rPr lang="en-US" dirty="0" err="1"/>
              <a:t>feiten</a:t>
            </a:r>
            <a:r>
              <a:rPr lang="en-US" dirty="0"/>
              <a:t> te </a:t>
            </a:r>
            <a:r>
              <a:rPr lang="en-US" dirty="0" err="1"/>
              <a:t>blijven</a:t>
            </a:r>
            <a:r>
              <a:rPr lang="en-US" dirty="0"/>
              <a:t> en dan </a:t>
            </a:r>
            <a:r>
              <a:rPr lang="en-US" dirty="0" err="1"/>
              <a:t>zoekt</a:t>
            </a:r>
            <a:r>
              <a:rPr lang="en-US" dirty="0"/>
              <a:t> hij </a:t>
            </a:r>
            <a:r>
              <a:rPr lang="en-US" dirty="0" err="1"/>
              <a:t>ons</a:t>
            </a:r>
            <a:r>
              <a:rPr lang="en-US" dirty="0"/>
              <a:t> op.</a:t>
            </a:r>
          </a:p>
          <a:p>
            <a:r>
              <a:rPr lang="en-US" dirty="0"/>
              <a:t>- </a:t>
            </a:r>
            <a:r>
              <a:rPr lang="en-US" dirty="0" err="1"/>
              <a:t>als</a:t>
            </a:r>
            <a:r>
              <a:rPr lang="en-US" dirty="0"/>
              <a:t> herder </a:t>
            </a:r>
            <a:r>
              <a:rPr lang="en-US" dirty="0" err="1"/>
              <a:t>vraagt</a:t>
            </a:r>
            <a:r>
              <a:rPr lang="en-US" dirty="0"/>
              <a:t> hij </a:t>
            </a:r>
            <a:r>
              <a:rPr lang="en-US" dirty="0" err="1"/>
              <a:t>ons</a:t>
            </a:r>
            <a:r>
              <a:rPr lang="en-US" dirty="0"/>
              <a:t> hem te </a:t>
            </a:r>
            <a:r>
              <a:rPr lang="en-US" dirty="0" err="1"/>
              <a:t>volgen</a:t>
            </a:r>
            <a:r>
              <a:rPr lang="en-US" dirty="0"/>
              <a:t> via zijn stem. Dan </a:t>
            </a:r>
            <a:r>
              <a:rPr lang="en-US" dirty="0" err="1"/>
              <a:t>belooft</a:t>
            </a:r>
            <a:r>
              <a:rPr lang="en-US" dirty="0"/>
              <a:t> hij: </a:t>
            </a:r>
            <a:r>
              <a:rPr lang="en-US" dirty="0" err="1"/>
              <a:t>ingaan</a:t>
            </a:r>
            <a:r>
              <a:rPr lang="en-US" dirty="0"/>
              <a:t>, </a:t>
            </a:r>
            <a:r>
              <a:rPr lang="en-US" dirty="0" err="1"/>
              <a:t>uitgaan</a:t>
            </a:r>
            <a:r>
              <a:rPr lang="en-US" dirty="0"/>
              <a:t>, </a:t>
            </a:r>
            <a:r>
              <a:rPr lang="en-US" dirty="0" err="1"/>
              <a:t>weide</a:t>
            </a:r>
            <a:r>
              <a:rPr lang="en-US" dirty="0"/>
              <a:t> vinden, </a:t>
            </a:r>
            <a:r>
              <a:rPr lang="en-US" dirty="0" err="1"/>
              <a:t>leven</a:t>
            </a:r>
            <a:r>
              <a:rPr lang="en-US" dirty="0"/>
              <a:t> in </a:t>
            </a:r>
            <a:r>
              <a:rPr lang="en-US" dirty="0" err="1"/>
              <a:t>overvloed</a:t>
            </a:r>
            <a:endParaRPr lang="en-US" dirty="0"/>
          </a:p>
          <a:p>
            <a:r>
              <a:rPr lang="en-US" dirty="0"/>
              <a:t>- hij </a:t>
            </a:r>
            <a:r>
              <a:rPr lang="en-US" dirty="0" err="1"/>
              <a:t>vraagt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hem te </a:t>
            </a:r>
            <a:r>
              <a:rPr lang="en-US" dirty="0" err="1"/>
              <a:t>vertrouwen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we in de </a:t>
            </a:r>
            <a:r>
              <a:rPr lang="en-US" dirty="0" err="1"/>
              <a:t>problemen</a:t>
            </a:r>
            <a:r>
              <a:rPr lang="en-US" dirty="0"/>
              <a:t> zetten, ook </a:t>
            </a:r>
            <a:r>
              <a:rPr lang="en-US" dirty="0" err="1"/>
              <a:t>als</a:t>
            </a:r>
            <a:r>
              <a:rPr lang="en-US" dirty="0"/>
              <a:t> hij dan niet </a:t>
            </a:r>
            <a:r>
              <a:rPr lang="en-US" dirty="0" err="1"/>
              <a:t>doet</a:t>
            </a:r>
            <a:r>
              <a:rPr lang="en-US" dirty="0"/>
              <a:t> wat wij willen/</a:t>
            </a:r>
            <a:r>
              <a:rPr lang="en-US" dirty="0" err="1"/>
              <a:t>verwachten</a:t>
            </a:r>
            <a:r>
              <a:rPr lang="en-US" dirty="0"/>
              <a:t>, </a:t>
            </a:r>
            <a:r>
              <a:rPr lang="en-US" dirty="0" err="1"/>
              <a:t>anders</a:t>
            </a:r>
            <a:r>
              <a:rPr lang="en-US" dirty="0"/>
              <a:t> of later </a:t>
            </a:r>
            <a:r>
              <a:rPr lang="en-US" dirty="0" err="1"/>
              <a:t>reageert</a:t>
            </a:r>
            <a:r>
              <a:rPr lang="en-US" dirty="0"/>
              <a:t> dan wij willen. Hij is </a:t>
            </a:r>
            <a:r>
              <a:rPr lang="en-US" dirty="0" err="1"/>
              <a:t>bewogen</a:t>
            </a:r>
            <a:r>
              <a:rPr lang="en-US" dirty="0"/>
              <a:t> met onze </a:t>
            </a:r>
            <a:r>
              <a:rPr lang="en-US" dirty="0" err="1"/>
              <a:t>situatie</a:t>
            </a:r>
            <a:r>
              <a:rPr lang="en-US" dirty="0"/>
              <a:t>. “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weende</a:t>
            </a:r>
            <a:r>
              <a:rPr lang="en-US" dirty="0"/>
              <a:t>”.</a:t>
            </a:r>
          </a:p>
          <a:p>
            <a:r>
              <a:rPr lang="en-US" dirty="0"/>
              <a:t>Hij </a:t>
            </a:r>
            <a:r>
              <a:rPr lang="en-US" dirty="0" err="1"/>
              <a:t>vraagt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vertrouwen</a:t>
            </a:r>
            <a:r>
              <a:rPr lang="en-US" dirty="0"/>
              <a:t> – hij is het </a:t>
            </a:r>
            <a:r>
              <a:rPr lang="en-US" dirty="0" err="1"/>
              <a:t>meer</a:t>
            </a:r>
            <a:r>
              <a:rPr lang="en-US" dirty="0"/>
              <a:t> dan </a:t>
            </a:r>
            <a:r>
              <a:rPr lang="en-US" dirty="0" err="1"/>
              <a:t>waard</a:t>
            </a:r>
            <a:r>
              <a:rPr lang="en-US" dirty="0"/>
              <a:t>.</a:t>
            </a:r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937A0-08EF-4C7C-AF3A-0403A25EE0AC}" type="slidenum">
              <a:rPr lang="en-NL" smtClean="0"/>
              <a:t>7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8952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04292-0DDC-FBD1-F820-D5E0575B7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8627DF-D84C-B4D3-71D8-3F3A39EC5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A9691-C24C-2638-5F79-121D4D3EB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DE1F3-78D6-FB90-C2CE-BBF86A19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D0FDE-8CB6-1246-D25D-BECEAABF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573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CB1A-CB62-E8E7-5E57-90E1296E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29B82-1606-8EDA-3549-B46CCDDF4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E62C-CB78-F14E-23F0-1F07AA3F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618A6-4BC3-09BD-DBD0-DC18276C7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DCB3A-F4B9-382A-8244-0E2BE500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8421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8F5CCC-EC7B-C728-FEF4-07251E2D5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D2F9D-A5B2-EFC8-2B6D-68237DB7D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2EA2B-74C6-9AB1-10A3-17200DECE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C72AB-3559-9F4E-6DA7-B59C57CC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37AD-516B-B14C-33ED-2B37B461F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3771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874B1-C17A-7057-1E35-97C091F8E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87CEB-4E97-509A-BB4E-1100E9E79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927B9-74D4-ECB2-A173-0D6B0A0C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1D599-4B06-057D-4285-B4CD6140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84AB9-331C-BEE5-DFCF-D1E0B670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639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E7991-9F79-60D0-7491-C79BD40A4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E2417-B385-3B14-DB4D-F3F84DBB1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EF03B-7076-61A3-1C3D-824B063D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01A72-AAE2-B063-276E-FF2A2900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3C08F-48B7-C669-0DE1-A97FC2FD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384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5586E-23C8-C1C6-9486-8E3A8B39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69D69-E3AA-5641-7965-219F64DD9A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2751E-6AC5-415D-3A38-1E64B256D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0F107-2DE9-2C08-2AF1-1F53D4D5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D532C-E1DD-F430-5B13-A0BBA1D39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33E02-7CD2-C3FE-C754-1718DBF5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791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7AD5-1AF2-C8F9-F027-1F3B2BD0D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2F2D4-056B-66AA-09EA-6E821A309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E15B9-9C97-0D36-A57D-02C978B5F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49CA4-C078-9E2D-A852-477E62436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B45321-3F60-BB17-21D1-AFCC9628B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7EAD8-3F75-B5E1-AFE9-1316B9D0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783266-130F-4402-0B74-D7ACEF019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B99873-E677-BFCD-FF61-D7857A42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4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77B3-C811-0581-7D51-707DCB22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0A2F36-B092-1CB4-A4C3-135AE59C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71C93-02DB-36B3-8235-5637182C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25709-1B65-42CE-C3E4-358BABB2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472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CDD06-9D5B-F146-7BCB-2A553EAED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85EBF-C59C-207F-3D74-B2531D963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D775A-D4AB-14A6-A617-E1934612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1844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1BBE8-42E9-077A-6055-70C4D65A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D250B-D343-32F3-6D93-AC1265762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BA2E8-71BA-83E6-C481-C1CD46387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C3AC8-0B1D-1CA3-7742-9D6588B0A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4F944-0D8E-FE6D-D2F1-2C6DD2F2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DF76F-FFAC-F74A-0A0D-4C6F3771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8745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4403-972C-9541-CD60-CB8BC265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5F08C-B491-3357-AAA2-CF9CC4AD6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3C93C-A314-7420-BBEC-9D4CCE435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CE091-81BD-FABB-BB48-246B36A68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9462E-FA90-20D0-6230-1E7E46EA8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4C57F-0194-2871-B1F8-2CF5DA15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7927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0EDF3C-A5F3-9016-AD08-0EAAC782E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040FE-CCE1-BB1F-86BB-0668FD51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4E121-9BFC-96AE-2D92-2CBB757FA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244C5-4E5B-4E1A-83F7-5960216A2B95}" type="datetimeFigureOut">
              <a:rPr lang="en-NL" smtClean="0"/>
              <a:t>11/05/2023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814D7-2F9F-714C-738A-5A040B013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CE2E7-ED34-C920-64D2-B1096D5C3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D6BF7-E8E8-448D-8D16-8DF997E3F3D5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3790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92B365-29BB-6B3E-4BE2-06D99768A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6893" y="1764407"/>
            <a:ext cx="7995684" cy="2310312"/>
          </a:xfrm>
        </p:spPr>
        <p:txBody>
          <a:bodyPr>
            <a:normAutofit/>
          </a:bodyPr>
          <a:lstStyle/>
          <a:p>
            <a:r>
              <a:rPr lang="en-US" sz="5200" b="1" dirty="0" err="1">
                <a:solidFill>
                  <a:schemeClr val="tx2"/>
                </a:solidFill>
              </a:rPr>
              <a:t>Jezus</a:t>
            </a:r>
            <a:r>
              <a:rPr lang="en-US" sz="5200" b="1" dirty="0">
                <a:solidFill>
                  <a:schemeClr val="tx2"/>
                </a:solidFill>
              </a:rPr>
              <a:t> </a:t>
            </a:r>
            <a:r>
              <a:rPr lang="en-US" sz="5200" b="1" dirty="0" err="1">
                <a:solidFill>
                  <a:schemeClr val="tx2"/>
                </a:solidFill>
              </a:rPr>
              <a:t>vraagt</a:t>
            </a:r>
            <a:r>
              <a:rPr lang="en-US" sz="5200" b="1" dirty="0">
                <a:solidFill>
                  <a:schemeClr val="tx2"/>
                </a:solidFill>
              </a:rPr>
              <a:t> </a:t>
            </a:r>
            <a:r>
              <a:rPr lang="en-US" sz="5200" b="1" dirty="0" err="1">
                <a:solidFill>
                  <a:schemeClr val="tx2"/>
                </a:solidFill>
              </a:rPr>
              <a:t>vertrouwen</a:t>
            </a:r>
            <a:br>
              <a:rPr lang="en-US" sz="5200" dirty="0">
                <a:solidFill>
                  <a:schemeClr val="tx2"/>
                </a:solidFill>
              </a:rPr>
            </a:br>
            <a:br>
              <a:rPr lang="en-US" sz="5200" dirty="0">
                <a:solidFill>
                  <a:schemeClr val="tx2"/>
                </a:solidFill>
              </a:rPr>
            </a:br>
            <a:r>
              <a:rPr lang="en-US" sz="5200" dirty="0">
                <a:solidFill>
                  <a:schemeClr val="tx2"/>
                </a:solidFill>
              </a:rPr>
              <a:t>Johannes 8-11</a:t>
            </a:r>
            <a:endParaRPr lang="en-NL" sz="52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903CE-6A60-923E-8C15-2683E124C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November 2023</a:t>
            </a:r>
            <a:endParaRPr lang="en-NL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6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2FDB86-DB33-F119-945C-29077C47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4" y="1250994"/>
            <a:ext cx="3373269" cy="2829121"/>
          </a:xfrm>
        </p:spPr>
        <p:txBody>
          <a:bodyPr anchor="b">
            <a:normAutofit fontScale="90000"/>
          </a:bodyPr>
          <a:lstStyle/>
          <a:p>
            <a:pPr algn="r"/>
            <a:r>
              <a:rPr lang="en-US" sz="3100" b="1" dirty="0">
                <a:solidFill>
                  <a:srgbClr val="FFFFFF"/>
                </a:solidFill>
              </a:rPr>
              <a:t>1/5 </a:t>
            </a:r>
            <a:br>
              <a:rPr lang="en-US" sz="3100" b="1" dirty="0">
                <a:solidFill>
                  <a:srgbClr val="FFFFFF"/>
                </a:solidFill>
              </a:rPr>
            </a:br>
            <a:r>
              <a:rPr lang="en-US" sz="3100" b="1" dirty="0">
                <a:solidFill>
                  <a:srgbClr val="FFFFFF"/>
                </a:solidFill>
              </a:rPr>
              <a:t>Johannes 8 </a:t>
            </a:r>
            <a:r>
              <a:rPr lang="en-US" sz="3100" b="1" dirty="0" err="1">
                <a:solidFill>
                  <a:srgbClr val="FFFFFF"/>
                </a:solidFill>
              </a:rPr>
              <a:t>vers</a:t>
            </a:r>
            <a:r>
              <a:rPr lang="en-US" sz="3100" b="1" dirty="0">
                <a:solidFill>
                  <a:srgbClr val="FFFFFF"/>
                </a:solidFill>
              </a:rPr>
              <a:t> 1-11</a:t>
            </a: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 err="1">
                <a:solidFill>
                  <a:srgbClr val="FFFFFF"/>
                </a:solidFill>
              </a:rPr>
              <a:t>Oordelen</a:t>
            </a:r>
            <a:r>
              <a:rPr lang="en-US" sz="3100" dirty="0">
                <a:solidFill>
                  <a:srgbClr val="FFFFFF"/>
                </a:solidFill>
              </a:rPr>
              <a:t>, </a:t>
            </a:r>
            <a:r>
              <a:rPr lang="en-US" sz="3100" dirty="0" err="1">
                <a:solidFill>
                  <a:srgbClr val="FFFFFF"/>
                </a:solidFill>
              </a:rPr>
              <a:t>vooroordelen</a:t>
            </a:r>
            <a:r>
              <a:rPr lang="en-US" sz="3100" dirty="0">
                <a:solidFill>
                  <a:srgbClr val="FFFFFF"/>
                </a:solidFill>
              </a:rPr>
              <a:t>, </a:t>
            </a:r>
            <a:r>
              <a:rPr lang="en-US" sz="3100" dirty="0" err="1">
                <a:solidFill>
                  <a:srgbClr val="FFFFFF"/>
                </a:solidFill>
              </a:rPr>
              <a:t>veroordelen</a:t>
            </a:r>
            <a:br>
              <a:rPr lang="en-US" sz="3100" dirty="0">
                <a:solidFill>
                  <a:srgbClr val="FFFFFF"/>
                </a:solidFill>
              </a:rPr>
            </a:br>
            <a:br>
              <a:rPr lang="en-US" sz="3100" dirty="0">
                <a:solidFill>
                  <a:srgbClr val="FFFFFF"/>
                </a:solidFill>
              </a:rPr>
            </a:br>
            <a:endParaRPr lang="en-NL" sz="3100" dirty="0">
              <a:solidFill>
                <a:srgbClr val="FFFFFF"/>
              </a:solidFill>
            </a:endParaRPr>
          </a:p>
        </p:txBody>
      </p:sp>
      <p:graphicFrame>
        <p:nvGraphicFramePr>
          <p:cNvPr id="44" name="Content Placeholder 2">
            <a:extLst>
              <a:ext uri="{FF2B5EF4-FFF2-40B4-BE49-F238E27FC236}">
                <a16:creationId xmlns:a16="http://schemas.microsoft.com/office/drawing/2014/main" id="{0A0CB21E-1A18-CA95-113D-C0AAED87B1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17660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5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F74BC2-2F89-BC31-7B25-8CE2E13D9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006" y="1412488"/>
            <a:ext cx="3496384" cy="4363844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2/5</a:t>
            </a: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Johannes 8 </a:t>
            </a:r>
            <a:r>
              <a:rPr lang="en-US" sz="3600" b="1" dirty="0" err="1">
                <a:solidFill>
                  <a:srgbClr val="FFFFFF"/>
                </a:solidFill>
              </a:rPr>
              <a:t>vers</a:t>
            </a:r>
            <a:r>
              <a:rPr lang="en-US" sz="3600" b="1" dirty="0">
                <a:solidFill>
                  <a:srgbClr val="FFFFFF"/>
                </a:solidFill>
              </a:rPr>
              <a:t> 1-11</a:t>
            </a:r>
            <a:br>
              <a:rPr lang="en-US" sz="3600" b="1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Een “</a:t>
            </a:r>
            <a:r>
              <a:rPr lang="en-US" sz="3600" dirty="0" err="1">
                <a:solidFill>
                  <a:srgbClr val="FFFFFF"/>
                </a:solidFill>
              </a:rPr>
              <a:t>stevige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discussie</a:t>
            </a:r>
            <a:r>
              <a:rPr lang="en-US" sz="3600" dirty="0">
                <a:solidFill>
                  <a:srgbClr val="FFFFFF"/>
                </a:solidFill>
              </a:rPr>
              <a:t>” </a:t>
            </a:r>
            <a:endParaRPr lang="en-NL" sz="36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B4C02-8FB4-A807-E9D7-AC0218AFB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b="1" dirty="0" err="1"/>
              <a:t>Jezus</a:t>
            </a:r>
            <a:r>
              <a:rPr lang="en-US" sz="1700" b="1" dirty="0"/>
              <a:t> </a:t>
            </a:r>
            <a:r>
              <a:rPr lang="en-US" sz="1700" b="1" dirty="0" err="1"/>
              <a:t>zegt</a:t>
            </a:r>
            <a:r>
              <a:rPr lang="en-US" sz="1700" b="1" dirty="0"/>
              <a:t>/</a:t>
            </a:r>
            <a:r>
              <a:rPr lang="en-US" sz="1700" b="1" dirty="0" err="1"/>
              <a:t>doet</a:t>
            </a:r>
            <a:r>
              <a:rPr lang="en-US" sz="1700" b="1" dirty="0"/>
              <a:t>:</a:t>
            </a:r>
          </a:p>
          <a:p>
            <a:endParaRPr lang="en-US" sz="1700" dirty="0"/>
          </a:p>
          <a:p>
            <a:r>
              <a:rPr lang="en-US" sz="1700" dirty="0"/>
              <a:t>v19 U </a:t>
            </a:r>
            <a:r>
              <a:rPr lang="en-US" sz="1700" dirty="0" err="1"/>
              <a:t>kent</a:t>
            </a:r>
            <a:r>
              <a:rPr lang="en-US" sz="1700" dirty="0"/>
              <a:t> mij, </a:t>
            </a:r>
            <a:r>
              <a:rPr lang="en-US" sz="1700" dirty="0" err="1"/>
              <a:t>noch</a:t>
            </a:r>
            <a:r>
              <a:rPr lang="en-US" sz="1700" dirty="0"/>
              <a:t> mijn Vader</a:t>
            </a:r>
          </a:p>
          <a:p>
            <a:r>
              <a:rPr lang="en-US" sz="1700" dirty="0"/>
              <a:t>v21 In </a:t>
            </a:r>
            <a:r>
              <a:rPr lang="en-US" sz="1700" dirty="0" err="1"/>
              <a:t>uw</a:t>
            </a:r>
            <a:r>
              <a:rPr lang="en-US" sz="1700" dirty="0"/>
              <a:t> </a:t>
            </a:r>
            <a:r>
              <a:rPr lang="en-US" sz="1700" dirty="0" err="1"/>
              <a:t>zonde</a:t>
            </a:r>
            <a:r>
              <a:rPr lang="en-US" sz="1700" dirty="0"/>
              <a:t> </a:t>
            </a:r>
            <a:r>
              <a:rPr lang="en-US" sz="1700" dirty="0" err="1"/>
              <a:t>zult</a:t>
            </a:r>
            <a:r>
              <a:rPr lang="en-US" sz="1700" dirty="0"/>
              <a:t> u </a:t>
            </a:r>
            <a:r>
              <a:rPr lang="en-US" sz="1700" dirty="0" err="1"/>
              <a:t>sterven</a:t>
            </a:r>
            <a:endParaRPr lang="en-US" sz="1700" dirty="0"/>
          </a:p>
          <a:p>
            <a:r>
              <a:rPr lang="en-US" sz="1700" dirty="0"/>
              <a:t>v37, v40: U wilt mij </a:t>
            </a:r>
            <a:r>
              <a:rPr lang="en-US" sz="1700" dirty="0" err="1"/>
              <a:t>doden</a:t>
            </a:r>
            <a:r>
              <a:rPr lang="en-US" sz="1700" dirty="0"/>
              <a:t> (2x)</a:t>
            </a:r>
          </a:p>
          <a:p>
            <a:r>
              <a:rPr lang="en-US" sz="1700" dirty="0"/>
              <a:t>v44 U bent uit </a:t>
            </a:r>
            <a:r>
              <a:rPr lang="en-US" sz="1700" dirty="0" err="1"/>
              <a:t>uw</a:t>
            </a:r>
            <a:r>
              <a:rPr lang="en-US" sz="1700" dirty="0"/>
              <a:t> </a:t>
            </a:r>
            <a:r>
              <a:rPr lang="en-US" sz="1700" dirty="0" err="1"/>
              <a:t>vader</a:t>
            </a:r>
            <a:r>
              <a:rPr lang="en-US" sz="1700" dirty="0"/>
              <a:t>, de </a:t>
            </a:r>
            <a:r>
              <a:rPr lang="en-US" sz="1700" dirty="0" err="1"/>
              <a:t>duivel</a:t>
            </a:r>
            <a:endParaRPr lang="en-US" sz="1700" dirty="0"/>
          </a:p>
          <a:p>
            <a:r>
              <a:rPr lang="en-US" sz="1700" dirty="0"/>
              <a:t>v47 U </a:t>
            </a:r>
            <a:r>
              <a:rPr lang="en-US" sz="1700" dirty="0" err="1"/>
              <a:t>hoort</a:t>
            </a:r>
            <a:r>
              <a:rPr lang="en-US" sz="1700" dirty="0"/>
              <a:t> niet </a:t>
            </a:r>
            <a:r>
              <a:rPr lang="en-US" sz="1700" dirty="0" err="1"/>
              <a:t>omdat</a:t>
            </a:r>
            <a:r>
              <a:rPr lang="en-US" sz="1700" dirty="0"/>
              <a:t> u niet uit God bent</a:t>
            </a:r>
          </a:p>
          <a:p>
            <a:r>
              <a:rPr lang="en-US" sz="1700" dirty="0"/>
              <a:t>v55 U bent </a:t>
            </a:r>
            <a:r>
              <a:rPr lang="en-US" sz="1700" dirty="0" err="1"/>
              <a:t>leugenaars</a:t>
            </a:r>
            <a:endParaRPr lang="en-US" sz="1700" dirty="0"/>
          </a:p>
          <a:p>
            <a:endParaRPr lang="en-US" sz="1700" dirty="0"/>
          </a:p>
          <a:p>
            <a:r>
              <a:rPr lang="en-US" sz="1700" dirty="0"/>
              <a:t>Hij </a:t>
            </a:r>
            <a:r>
              <a:rPr lang="en-US" sz="1700" dirty="0" err="1"/>
              <a:t>geneest</a:t>
            </a:r>
            <a:r>
              <a:rPr lang="en-US" sz="1700" dirty="0"/>
              <a:t> een </a:t>
            </a:r>
            <a:r>
              <a:rPr lang="en-US" sz="1700" dirty="0" err="1"/>
              <a:t>blinde</a:t>
            </a:r>
            <a:endParaRPr lang="en-US" sz="1700" dirty="0"/>
          </a:p>
          <a:p>
            <a:r>
              <a:rPr lang="en-US" sz="1700" dirty="0"/>
              <a:t>Hij </a:t>
            </a:r>
            <a:r>
              <a:rPr lang="en-US" sz="1700" dirty="0" err="1"/>
              <a:t>wekt</a:t>
            </a:r>
            <a:r>
              <a:rPr lang="en-US" sz="1700" dirty="0"/>
              <a:t> een </a:t>
            </a:r>
            <a:r>
              <a:rPr lang="en-US" sz="1700" dirty="0" err="1"/>
              <a:t>dode</a:t>
            </a:r>
            <a:r>
              <a:rPr lang="en-US" sz="1700" dirty="0"/>
              <a:t> op</a:t>
            </a:r>
            <a:endParaRPr lang="en-NL" sz="17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E3F8A-BA49-46B2-4895-9B310D9C7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499388" cy="43638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dirty="0"/>
              <a:t>De </a:t>
            </a:r>
            <a:r>
              <a:rPr lang="en-US" sz="1800" b="1" dirty="0" err="1"/>
              <a:t>leiders</a:t>
            </a:r>
            <a:r>
              <a:rPr lang="en-US" sz="1800" b="1" dirty="0"/>
              <a:t> van het volk zeggen/doen</a:t>
            </a:r>
            <a:r>
              <a:rPr lang="en-US" sz="1800" dirty="0"/>
              <a:t>:</a:t>
            </a:r>
          </a:p>
          <a:p>
            <a:endParaRPr lang="en-US" sz="1400" dirty="0"/>
          </a:p>
          <a:p>
            <a:r>
              <a:rPr lang="en-US" sz="1500" dirty="0"/>
              <a:t>v52 U bent </a:t>
            </a:r>
            <a:r>
              <a:rPr lang="en-US" sz="1500" dirty="0" err="1"/>
              <a:t>bezeten</a:t>
            </a:r>
            <a:endParaRPr lang="en-US" sz="1500" dirty="0"/>
          </a:p>
          <a:p>
            <a:r>
              <a:rPr lang="en-US" sz="1500" dirty="0"/>
              <a:t>v48 U bent een </a:t>
            </a:r>
            <a:r>
              <a:rPr lang="en-US" sz="1500" dirty="0" err="1"/>
              <a:t>Samaritaan</a:t>
            </a:r>
            <a:r>
              <a:rPr lang="en-US" sz="1500" dirty="0"/>
              <a:t> en </a:t>
            </a:r>
            <a:r>
              <a:rPr lang="en-US" sz="1500" dirty="0" err="1"/>
              <a:t>hebt</a:t>
            </a:r>
            <a:r>
              <a:rPr lang="en-US" sz="1500" dirty="0"/>
              <a:t> een demon</a:t>
            </a:r>
          </a:p>
          <a:p>
            <a:r>
              <a:rPr lang="en-US" sz="1500" dirty="0"/>
              <a:t>Wie bent u?</a:t>
            </a:r>
          </a:p>
          <a:p>
            <a:r>
              <a:rPr lang="en-US" sz="1500" dirty="0"/>
              <a:t>v53 Wie </a:t>
            </a:r>
            <a:r>
              <a:rPr lang="en-US" sz="1500" dirty="0" err="1"/>
              <a:t>maakt</a:t>
            </a:r>
            <a:r>
              <a:rPr lang="en-US" sz="1500" dirty="0"/>
              <a:t> u </a:t>
            </a:r>
            <a:r>
              <a:rPr lang="en-US" sz="1500" dirty="0" err="1"/>
              <a:t>zichzelf</a:t>
            </a:r>
            <a:r>
              <a:rPr lang="en-US" sz="1500" dirty="0"/>
              <a:t>?</a:t>
            </a:r>
          </a:p>
          <a:p>
            <a:endParaRPr lang="en-US" sz="1500" dirty="0"/>
          </a:p>
          <a:p>
            <a:r>
              <a:rPr lang="en-US" sz="1500" dirty="0"/>
              <a:t>v59 Ze </a:t>
            </a:r>
            <a:r>
              <a:rPr lang="en-US" sz="1500" dirty="0" err="1"/>
              <a:t>raapten</a:t>
            </a:r>
            <a:r>
              <a:rPr lang="en-US" sz="1500" dirty="0"/>
              <a:t> </a:t>
            </a:r>
            <a:r>
              <a:rPr lang="en-US" sz="1500" dirty="0" err="1"/>
              <a:t>stenen</a:t>
            </a:r>
            <a:r>
              <a:rPr lang="en-US" sz="1500" dirty="0"/>
              <a:t> op om naar hem te </a:t>
            </a:r>
            <a:r>
              <a:rPr lang="en-US" sz="1500" dirty="0" err="1"/>
              <a:t>gooien</a:t>
            </a:r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10v20 Hij is </a:t>
            </a:r>
            <a:r>
              <a:rPr lang="en-US" sz="1500" dirty="0" err="1"/>
              <a:t>bezeten</a:t>
            </a:r>
            <a:r>
              <a:rPr lang="en-US" sz="1500" dirty="0"/>
              <a:t>, hij is </a:t>
            </a:r>
            <a:r>
              <a:rPr lang="en-US" sz="1500" dirty="0" err="1"/>
              <a:t>gek</a:t>
            </a:r>
            <a:endParaRPr lang="en-US" sz="1500" dirty="0"/>
          </a:p>
          <a:p>
            <a:r>
              <a:rPr lang="en-US" sz="1500" dirty="0"/>
              <a:t>10v31 Ze </a:t>
            </a:r>
            <a:r>
              <a:rPr lang="en-US" sz="1500" dirty="0" err="1"/>
              <a:t>raapten</a:t>
            </a:r>
            <a:r>
              <a:rPr lang="en-US" sz="1500" dirty="0"/>
              <a:t> </a:t>
            </a:r>
            <a:r>
              <a:rPr lang="en-US" sz="1500" dirty="0" err="1"/>
              <a:t>weer</a:t>
            </a:r>
            <a:r>
              <a:rPr lang="en-US" sz="1500" dirty="0"/>
              <a:t> </a:t>
            </a:r>
            <a:r>
              <a:rPr lang="en-US" sz="1500" dirty="0" err="1"/>
              <a:t>stenen</a:t>
            </a:r>
            <a:r>
              <a:rPr lang="en-US" sz="1500" dirty="0"/>
              <a:t> op </a:t>
            </a:r>
            <a:r>
              <a:rPr lang="en-US" sz="1500" dirty="0" err="1"/>
              <a:t>omdat</a:t>
            </a:r>
            <a:r>
              <a:rPr lang="en-US" sz="1500" dirty="0"/>
              <a:t> ze hem </a:t>
            </a:r>
            <a:r>
              <a:rPr lang="en-US" sz="1500" dirty="0" err="1"/>
              <a:t>wilden</a:t>
            </a:r>
            <a:r>
              <a:rPr lang="en-US" sz="1500" dirty="0"/>
              <a:t> </a:t>
            </a:r>
            <a:r>
              <a:rPr lang="en-US" sz="1500" dirty="0" err="1"/>
              <a:t>stenigen</a:t>
            </a:r>
            <a:endParaRPr lang="en-US" sz="1500" dirty="0"/>
          </a:p>
          <a:p>
            <a:r>
              <a:rPr lang="en-US" sz="1500" dirty="0"/>
              <a:t>10v39 </a:t>
            </a:r>
            <a:r>
              <a:rPr lang="en-US" sz="1500" dirty="0" err="1"/>
              <a:t>Weer</a:t>
            </a:r>
            <a:r>
              <a:rPr lang="en-US" sz="1500" dirty="0"/>
              <a:t> </a:t>
            </a:r>
            <a:r>
              <a:rPr lang="en-US" sz="1500" dirty="0" err="1"/>
              <a:t>wilden</a:t>
            </a:r>
            <a:r>
              <a:rPr lang="en-US" sz="1500" dirty="0"/>
              <a:t> ze hem </a:t>
            </a:r>
            <a:r>
              <a:rPr lang="en-US" sz="1500" dirty="0" err="1"/>
              <a:t>grijpen</a:t>
            </a:r>
            <a:endParaRPr lang="en-US" sz="1500" dirty="0"/>
          </a:p>
          <a:p>
            <a:r>
              <a:rPr lang="en-US" sz="1500" dirty="0"/>
              <a:t>11v53 Ze </a:t>
            </a:r>
            <a:r>
              <a:rPr lang="en-US" sz="1500" dirty="0" err="1"/>
              <a:t>overlegden</a:t>
            </a:r>
            <a:r>
              <a:rPr lang="en-US" sz="1500" dirty="0"/>
              <a:t> hoe ze hem </a:t>
            </a:r>
            <a:r>
              <a:rPr lang="en-US" sz="1500" dirty="0" err="1"/>
              <a:t>zouden</a:t>
            </a:r>
            <a:r>
              <a:rPr lang="en-US" sz="1500" dirty="0"/>
              <a:t> </a:t>
            </a:r>
            <a:r>
              <a:rPr lang="en-US" sz="1500" dirty="0" err="1"/>
              <a:t>doden</a:t>
            </a:r>
            <a:endParaRPr lang="en-NL" sz="1500" dirty="0"/>
          </a:p>
        </p:txBody>
      </p:sp>
    </p:spTree>
    <p:extLst>
      <p:ext uri="{BB962C8B-B14F-4D97-AF65-F5344CB8AC3E}">
        <p14:creationId xmlns:p14="http://schemas.microsoft.com/office/powerpoint/2010/main" val="128992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2FDB86-DB33-F119-945C-29077C47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390" y="1412489"/>
            <a:ext cx="3295377" cy="2156621"/>
          </a:xfrm>
        </p:spPr>
        <p:txBody>
          <a:bodyPr anchor="t">
            <a:normAutofit fontScale="90000"/>
          </a:bodyPr>
          <a:lstStyle/>
          <a:p>
            <a:r>
              <a:rPr lang="en-US" sz="3600" b="1" dirty="0">
                <a:solidFill>
                  <a:srgbClr val="FFFFFF"/>
                </a:solidFill>
              </a:rPr>
              <a:t>3/5</a:t>
            </a: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Johannes 9 </a:t>
            </a:r>
            <a:br>
              <a:rPr lang="en-US" sz="3600" b="1" dirty="0">
                <a:solidFill>
                  <a:srgbClr val="FFFFFF"/>
                </a:solidFill>
              </a:rPr>
            </a:br>
            <a:br>
              <a:rPr lang="en-US" sz="3600" b="1" dirty="0">
                <a:solidFill>
                  <a:srgbClr val="FFFFFF"/>
                </a:solidFill>
              </a:rPr>
            </a:br>
            <a:r>
              <a:rPr lang="en-US" sz="3600" dirty="0" err="1">
                <a:solidFill>
                  <a:srgbClr val="FFFFFF"/>
                </a:solidFill>
              </a:rPr>
              <a:t>Genezing</a:t>
            </a:r>
            <a:r>
              <a:rPr lang="en-US" sz="3600" dirty="0">
                <a:solidFill>
                  <a:srgbClr val="FFFFFF"/>
                </a:solidFill>
              </a:rPr>
              <a:t> van een </a:t>
            </a:r>
            <a:r>
              <a:rPr lang="en-US" sz="3600" dirty="0" err="1">
                <a:solidFill>
                  <a:srgbClr val="FFFFFF"/>
                </a:solidFill>
              </a:rPr>
              <a:t>blinde</a:t>
            </a:r>
            <a:endParaRPr lang="en-NL" sz="3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64E1A-BE6A-D668-5393-7AB9EA763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sz="2000" dirty="0"/>
              <a:t>v1 In het </a:t>
            </a:r>
            <a:r>
              <a:rPr lang="en-US" sz="2000" dirty="0" err="1"/>
              <a:t>voorbijgaan</a:t>
            </a:r>
            <a:r>
              <a:rPr lang="en-US" sz="2000" dirty="0"/>
              <a:t> zag </a:t>
            </a:r>
            <a:r>
              <a:rPr lang="en-US" sz="2000" dirty="0" err="1"/>
              <a:t>Jezus</a:t>
            </a:r>
            <a:r>
              <a:rPr lang="en-US" sz="2000" dirty="0"/>
              <a:t> </a:t>
            </a:r>
            <a:r>
              <a:rPr lang="en-US" sz="2000" dirty="0" err="1"/>
              <a:t>iemand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v35 </a:t>
            </a:r>
            <a:r>
              <a:rPr lang="en-US" sz="2000" dirty="0" err="1"/>
              <a:t>Jezus</a:t>
            </a:r>
            <a:r>
              <a:rPr lang="en-US" sz="2000" dirty="0"/>
              <a:t> </a:t>
            </a:r>
            <a:r>
              <a:rPr lang="en-US" sz="2000" dirty="0" err="1"/>
              <a:t>zocht</a:t>
            </a:r>
            <a:r>
              <a:rPr lang="en-US" sz="2000" dirty="0"/>
              <a:t> hem op</a:t>
            </a: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0A955-C59B-2E47-1AB5-299E92AAB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US" sz="2000" dirty="0"/>
              <a:t>Zijn </a:t>
            </a:r>
            <a:r>
              <a:rPr lang="en-US" sz="2000" dirty="0" err="1"/>
              <a:t>buren</a:t>
            </a:r>
            <a:r>
              <a:rPr lang="en-US" sz="2000" dirty="0"/>
              <a:t> en de mensen die hem </a:t>
            </a:r>
            <a:r>
              <a:rPr lang="en-US" sz="2000" dirty="0" err="1"/>
              <a:t>kenden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r>
              <a:rPr lang="en-US" sz="2000" dirty="0" err="1"/>
              <a:t>bedelaar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r>
              <a:rPr lang="en-US" sz="2000" dirty="0"/>
              <a:t>“Is </a:t>
            </a:r>
            <a:r>
              <a:rPr lang="en-US" sz="2000" dirty="0" err="1"/>
              <a:t>dat</a:t>
            </a:r>
            <a:r>
              <a:rPr lang="en-US" sz="2000" dirty="0"/>
              <a:t> niet de man die altijd </a:t>
            </a:r>
            <a:r>
              <a:rPr lang="en-US" sz="2000" dirty="0" err="1"/>
              <a:t>zat</a:t>
            </a:r>
            <a:r>
              <a:rPr lang="en-US" sz="2000" dirty="0"/>
              <a:t> te </a:t>
            </a:r>
            <a:r>
              <a:rPr lang="en-US" sz="2000" dirty="0" err="1"/>
              <a:t>bedelen</a:t>
            </a:r>
            <a:r>
              <a:rPr lang="en-US" sz="2000" dirty="0"/>
              <a:t>” </a:t>
            </a:r>
          </a:p>
          <a:p>
            <a:endParaRPr lang="en-US" sz="2000" dirty="0"/>
          </a:p>
          <a:p>
            <a:r>
              <a:rPr lang="en-US" sz="2000" dirty="0"/>
              <a:t>Ze </a:t>
            </a:r>
            <a:r>
              <a:rPr lang="en-US" sz="2000" dirty="0" err="1"/>
              <a:t>joegen</a:t>
            </a:r>
            <a:r>
              <a:rPr lang="en-US" sz="2000" dirty="0"/>
              <a:t> hem </a:t>
            </a:r>
            <a:r>
              <a:rPr lang="en-US" sz="2000" dirty="0" err="1"/>
              <a:t>weg</a:t>
            </a:r>
            <a:endParaRPr lang="en-NL" sz="2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0266E7-6DB5-FEFC-1C73-D332E094BD1B}"/>
              </a:ext>
            </a:extLst>
          </p:cNvPr>
          <p:cNvCxnSpPr>
            <a:cxnSpLocks/>
          </p:cNvCxnSpPr>
          <p:nvPr/>
        </p:nvCxnSpPr>
        <p:spPr>
          <a:xfrm>
            <a:off x="8175336" y="1081667"/>
            <a:ext cx="0" cy="37738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6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Zwart schaap tussen witte schapen">
            <a:extLst>
              <a:ext uri="{FF2B5EF4-FFF2-40B4-BE49-F238E27FC236}">
                <a16:creationId xmlns:a16="http://schemas.microsoft.com/office/drawing/2014/main" id="{AA1F5FB1-15EF-475B-C186-E8CAD213E0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59" b="6671"/>
          <a:stretch/>
        </p:blipFill>
        <p:spPr>
          <a:xfrm>
            <a:off x="1" y="1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C4263F-24DD-2CF6-8813-5493BCC9A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188" y="5175982"/>
            <a:ext cx="6931319" cy="15608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4/5 </a:t>
            </a:r>
            <a:b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Johannes 10 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goede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herder</a:t>
            </a:r>
          </a:p>
        </p:txBody>
      </p:sp>
    </p:spTree>
    <p:extLst>
      <p:ext uri="{BB962C8B-B14F-4D97-AF65-F5344CB8AC3E}">
        <p14:creationId xmlns:p14="http://schemas.microsoft.com/office/powerpoint/2010/main" val="7333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AE2E4AA-C40C-4794-85C5-23F87462C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5"/>
            <a:ext cx="4954994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3DA811-6DC3-46AD-7DCF-7065D815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400" b="1" dirty="0"/>
            </a:br>
            <a:r>
              <a:rPr lang="en-US" sz="4400" b="1" dirty="0"/>
              <a:t>5/5</a:t>
            </a:r>
            <a:br>
              <a:rPr lang="en-US" sz="4400" b="1" dirty="0"/>
            </a:br>
            <a:r>
              <a:rPr lang="en-US" sz="4400" b="1" dirty="0"/>
              <a:t>Johannes 11</a:t>
            </a:r>
            <a:endParaRPr lang="en-NL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88A5D-80B9-B321-C8C2-938CEB96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3558363"/>
            <a:ext cx="6172200" cy="230268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err="1"/>
              <a:t>Toen</a:t>
            </a:r>
            <a:r>
              <a:rPr lang="en-US" i="1" dirty="0"/>
              <a:t> hij </a:t>
            </a:r>
            <a:r>
              <a:rPr lang="en-US" i="1" dirty="0" err="1"/>
              <a:t>gehoord</a:t>
            </a:r>
            <a:r>
              <a:rPr lang="en-US" i="1" dirty="0"/>
              <a:t> had </a:t>
            </a:r>
            <a:r>
              <a:rPr lang="en-US" i="1" dirty="0" err="1"/>
              <a:t>dat</a:t>
            </a:r>
            <a:r>
              <a:rPr lang="en-US" i="1" dirty="0"/>
              <a:t> Lazarus </a:t>
            </a:r>
            <a:r>
              <a:rPr lang="en-US" i="1" dirty="0" err="1"/>
              <a:t>ziek</a:t>
            </a:r>
            <a:r>
              <a:rPr lang="en-US" i="1" dirty="0"/>
              <a:t> was, </a:t>
            </a:r>
            <a:r>
              <a:rPr lang="en-US" i="1" dirty="0" err="1"/>
              <a:t>bleef</a:t>
            </a:r>
            <a:r>
              <a:rPr lang="en-US" i="1" dirty="0"/>
              <a:t> hij </a:t>
            </a:r>
            <a:r>
              <a:rPr lang="en-US" i="1" dirty="0" err="1"/>
              <a:t>toch</a:t>
            </a:r>
            <a:r>
              <a:rPr lang="en-US" i="1" dirty="0"/>
              <a:t> nog twee </a:t>
            </a:r>
            <a:r>
              <a:rPr lang="en-US" i="1" dirty="0" err="1"/>
              <a:t>dagen</a:t>
            </a:r>
            <a:r>
              <a:rPr lang="en-US" i="1" dirty="0"/>
              <a:t> waar hij was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 err="1"/>
              <a:t>Toen</a:t>
            </a:r>
            <a:r>
              <a:rPr lang="en-US" i="1" dirty="0"/>
              <a:t> </a:t>
            </a:r>
            <a:r>
              <a:rPr lang="en-US" i="1" dirty="0" err="1"/>
              <a:t>Jezus</a:t>
            </a:r>
            <a:r>
              <a:rPr lang="en-US" i="1" dirty="0"/>
              <a:t> daar </a:t>
            </a:r>
            <a:r>
              <a:rPr lang="en-US" i="1" dirty="0" err="1"/>
              <a:t>aankwam</a:t>
            </a:r>
            <a:r>
              <a:rPr lang="en-US" i="1" dirty="0"/>
              <a:t>, horde hij </a:t>
            </a:r>
            <a:r>
              <a:rPr lang="en-US" i="1" dirty="0" err="1"/>
              <a:t>dat</a:t>
            </a:r>
            <a:r>
              <a:rPr lang="en-US" i="1" dirty="0"/>
              <a:t> Lazarus al vier </a:t>
            </a:r>
            <a:r>
              <a:rPr lang="en-US" i="1" dirty="0" err="1"/>
              <a:t>dagen</a:t>
            </a:r>
            <a:r>
              <a:rPr lang="en-US" i="1" dirty="0"/>
              <a:t> in het </a:t>
            </a:r>
            <a:r>
              <a:rPr lang="en-US" i="1" dirty="0" err="1"/>
              <a:t>graf</a:t>
            </a:r>
            <a:r>
              <a:rPr lang="en-US" i="1" dirty="0"/>
              <a:t> lag</a:t>
            </a:r>
            <a:endParaRPr lang="en-NL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182B3-199D-AFEC-883C-42A48B9FD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Lazarus uit de dood opgewekt</a:t>
            </a:r>
            <a:endParaRPr lang="en-NL" sz="2400" b="1" dirty="0"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C067C28F-21B5-7053-82BF-BD81495BADC0}"/>
              </a:ext>
            </a:extLst>
          </p:cNvPr>
          <p:cNvSpPr/>
          <p:nvPr/>
        </p:nvSpPr>
        <p:spPr>
          <a:xfrm>
            <a:off x="6223591" y="623777"/>
            <a:ext cx="4579088" cy="2105247"/>
          </a:xfrm>
          <a:prstGeom prst="wedgeEllipseCallout">
            <a:avLst>
              <a:gd name="adj1" fmla="val -61545"/>
              <a:gd name="adj2" fmla="val 3623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Heer </a:t>
            </a:r>
            <a:r>
              <a:rPr lang="en-US" sz="2400" dirty="0" err="1"/>
              <a:t>uw</a:t>
            </a:r>
            <a:r>
              <a:rPr lang="en-US" sz="2400" dirty="0"/>
              <a:t> </a:t>
            </a:r>
            <a:r>
              <a:rPr lang="en-US" sz="3600" dirty="0" err="1"/>
              <a:t>vriend</a:t>
            </a:r>
            <a:r>
              <a:rPr lang="en-US" sz="2400" dirty="0"/>
              <a:t> is </a:t>
            </a:r>
            <a:r>
              <a:rPr lang="en-US" sz="2400" dirty="0" err="1"/>
              <a:t>ziek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6180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92B365-29BB-6B3E-4BE2-06D99768A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424" y="2827662"/>
            <a:ext cx="5760846" cy="2310312"/>
          </a:xfrm>
        </p:spPr>
        <p:txBody>
          <a:bodyPr>
            <a:noAutofit/>
          </a:bodyPr>
          <a:lstStyle/>
          <a:p>
            <a:r>
              <a:rPr lang="en-US" sz="4400" dirty="0" err="1">
                <a:solidFill>
                  <a:schemeClr val="tx2"/>
                </a:solidFill>
              </a:rPr>
              <a:t>Jezus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 err="1">
                <a:solidFill>
                  <a:schemeClr val="tx2"/>
                </a:solidFill>
              </a:rPr>
              <a:t>vraagt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 err="1">
                <a:solidFill>
                  <a:schemeClr val="tx2"/>
                </a:solidFill>
              </a:rPr>
              <a:t>ons</a:t>
            </a:r>
            <a:r>
              <a:rPr lang="en-US" sz="4400" dirty="0">
                <a:solidFill>
                  <a:schemeClr val="tx2"/>
                </a:solidFill>
              </a:rPr>
              <a:t> </a:t>
            </a:r>
            <a:r>
              <a:rPr lang="en-US" sz="4400" dirty="0" err="1">
                <a:solidFill>
                  <a:schemeClr val="tx2"/>
                </a:solidFill>
              </a:rPr>
              <a:t>vertrouwen</a:t>
            </a:r>
            <a:br>
              <a:rPr lang="en-US" sz="4400" dirty="0">
                <a:solidFill>
                  <a:schemeClr val="tx2"/>
                </a:solidFill>
              </a:rPr>
            </a:br>
            <a:br>
              <a:rPr lang="en-US" sz="4400" b="1" dirty="0">
                <a:solidFill>
                  <a:schemeClr val="tx2"/>
                </a:solidFill>
              </a:rPr>
            </a:br>
            <a:r>
              <a:rPr lang="en-US" sz="4400" b="1" dirty="0">
                <a:solidFill>
                  <a:schemeClr val="tx2"/>
                </a:solidFill>
              </a:rPr>
              <a:t>Hij is </a:t>
            </a:r>
            <a:r>
              <a:rPr lang="en-US" sz="4400" b="1" dirty="0" err="1">
                <a:solidFill>
                  <a:schemeClr val="tx2"/>
                </a:solidFill>
              </a:rPr>
              <a:t>ons</a:t>
            </a: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err="1">
                <a:solidFill>
                  <a:schemeClr val="tx2"/>
                </a:solidFill>
              </a:rPr>
              <a:t>vertrouwen</a:t>
            </a: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err="1">
                <a:solidFill>
                  <a:schemeClr val="tx2"/>
                </a:solidFill>
              </a:rPr>
              <a:t>meer</a:t>
            </a:r>
            <a:r>
              <a:rPr lang="en-US" sz="4400" b="1" dirty="0">
                <a:solidFill>
                  <a:schemeClr val="tx2"/>
                </a:solidFill>
              </a:rPr>
              <a:t> dan </a:t>
            </a:r>
            <a:r>
              <a:rPr lang="en-US" sz="4400" b="1" dirty="0" err="1">
                <a:solidFill>
                  <a:schemeClr val="tx2"/>
                </a:solidFill>
              </a:rPr>
              <a:t>waard</a:t>
            </a:r>
            <a:br>
              <a:rPr lang="en-US" sz="4400" b="1" dirty="0">
                <a:solidFill>
                  <a:schemeClr val="tx2"/>
                </a:solidFill>
              </a:rPr>
            </a:br>
            <a:endParaRPr lang="en-NL" sz="4400" b="1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903CE-6A60-923E-8C15-2683E124C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3580" y="883236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Johannes 8-11</a:t>
            </a:r>
            <a:endParaRPr lang="en-N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5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1095</Words>
  <Application>Microsoft Office PowerPoint</Application>
  <PresentationFormat>Breedbeeld</PresentationFormat>
  <Paragraphs>121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Jezus vraagt vertrouwen  Johannes 8-11</vt:lpstr>
      <vt:lpstr>1/5  Johannes 8 vers 1-11  Oordelen, vooroordelen, veroordelen  </vt:lpstr>
      <vt:lpstr>2/5 Johannes 8 vers 1-11  Een “stevige discussie” </vt:lpstr>
      <vt:lpstr>3/5 Johannes 9   Genezing van een blinde</vt:lpstr>
      <vt:lpstr>4/5  Johannes 10   De goede herder</vt:lpstr>
      <vt:lpstr> 5/5 Johannes 11</vt:lpstr>
      <vt:lpstr>Jezus vraagt ons vertrouwen  Hij is ons vertrouwen meer dan waard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8-11</dc:title>
  <dc:creator>Fam Hellendoorn</dc:creator>
  <cp:lastModifiedBy>Admin Langebrug</cp:lastModifiedBy>
  <cp:revision>2</cp:revision>
  <dcterms:created xsi:type="dcterms:W3CDTF">2023-10-31T20:04:06Z</dcterms:created>
  <dcterms:modified xsi:type="dcterms:W3CDTF">2023-11-05T10:20:11Z</dcterms:modified>
</cp:coreProperties>
</file>