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2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7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B6CC9-321A-88C5-6C44-E3F859029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B61BD8-BFEA-E0D1-C71E-A85B88678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D36E3F-25AF-E201-4A8D-9273E851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BB7B-76CE-44CB-8512-CD3EE6128BCC}" type="datetimeFigureOut">
              <a:rPr lang="nl-NL" smtClean="0"/>
              <a:t>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3631DB-0C0C-A5B0-914E-F1077E64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791229-B3FF-7ECE-4001-ECDA4290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0740-828B-4143-88E8-DCCF81FC83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72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68197-AA1A-281F-EEDC-FA9445B3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5CF202C-A567-F927-0388-90FE9A762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5F07F1-A7AC-31D9-BD36-1984FF85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BB7B-76CE-44CB-8512-CD3EE6128BCC}" type="datetimeFigureOut">
              <a:rPr lang="nl-NL" smtClean="0"/>
              <a:t>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31278E-471A-36E5-1804-AD8331EF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8F8EB9-1346-DA71-DC13-03FECD0C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0740-828B-4143-88E8-DCCF81FC83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99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7B0C823-625E-7D45-149E-F300EE51C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276BF47-78AE-AF7B-2F8C-1F5CBD9AF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B10EB5-4AF8-F0B5-7BB0-1324BEAF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BB7B-76CE-44CB-8512-CD3EE6128BCC}" type="datetimeFigureOut">
              <a:rPr lang="nl-NL" smtClean="0"/>
              <a:t>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75872-B19D-61FF-214E-42D36C2F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427130-DBAF-0732-2BEE-96DA745F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0740-828B-4143-88E8-DCCF81FC83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629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CE482-F415-C68B-2FB0-96C4FEA3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10588C-A221-9A5C-C555-26E0FC21F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01A42F-9651-6116-7F8B-09766A74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BB7B-76CE-44CB-8512-CD3EE6128BCC}" type="datetimeFigureOut">
              <a:rPr lang="nl-NL" smtClean="0"/>
              <a:t>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766D68-BE36-CCC8-3471-59BE5985D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057EF7-B633-BF70-4731-5991D3B5E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0740-828B-4143-88E8-DCCF81FC83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46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7ECF7-4AF1-28BC-9C84-33E264BA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6838A7-1917-73BA-E8DA-9BA5AFFCE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00335E-682B-76C7-B75B-8A58E50B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BB7B-76CE-44CB-8512-CD3EE6128BCC}" type="datetimeFigureOut">
              <a:rPr lang="nl-NL" smtClean="0"/>
              <a:t>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EB58CE-B984-FCD8-B3D4-8C3ECCEF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CFCDE0-104B-DA82-394D-967CCD1E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0740-828B-4143-88E8-DCCF81FC83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60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37822-B0B2-B493-AA37-447F41FC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209809-91B5-085D-DF57-65069395B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F803E11-5B3E-B47A-7C6C-E87CDEB63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8F5651-68FC-461D-376C-1B66B3DD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BB7B-76CE-44CB-8512-CD3EE6128BCC}" type="datetimeFigureOut">
              <a:rPr lang="nl-NL" smtClean="0"/>
              <a:t>1-10-2023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8733B8-F41F-6782-AF42-FA82744E8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27620F-734D-A047-FFC5-14B46DB5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0740-828B-4143-88E8-DCCF81FC83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86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4E2DB-470E-CA97-C712-E1DA22B64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B77E59-C927-74F4-0087-426EFA3BA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19AF80-604F-CB2D-1101-EFC895CC3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A4496B1-9167-BD04-3438-8C331A2BD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9503BEF-BCD4-72C7-C897-5E5365136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F094CB7-37DF-6ED8-D526-6DC88A41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BB7B-76CE-44CB-8512-CD3EE6128BCC}" type="datetimeFigureOut">
              <a:rPr lang="nl-NL" smtClean="0"/>
              <a:t>1-10-2023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5761393-2CCD-14DD-6EB3-E325C8C5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D6EF558-5970-C18A-6329-4B87078A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0740-828B-4143-88E8-DCCF81FC83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12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255A8-748B-A8F5-37D9-6E266C605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F406A2-FEA8-0ED3-EC96-D9E12D3BF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BB7B-76CE-44CB-8512-CD3EE6128BCC}" type="datetimeFigureOut">
              <a:rPr lang="nl-NL" smtClean="0"/>
              <a:t>1-10-2023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4AE705-D8CE-9057-3DA3-56C8DADF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5D7072-620A-DC51-3557-6F5A8147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0740-828B-4143-88E8-DCCF81FC83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00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155789F-825F-7A65-9DF0-8FF64336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BB7B-76CE-44CB-8512-CD3EE6128BCC}" type="datetimeFigureOut">
              <a:rPr lang="nl-NL" smtClean="0"/>
              <a:t>1-10-2023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095000-F9F0-729C-2B67-B44E84B4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4C580E-EEE5-D10E-B7BD-2F1CCE70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0740-828B-4143-88E8-DCCF81FC83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26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76BBB-FC14-44EB-D122-A47A3BC59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1B6C1F-31D5-0A50-0CEC-128994E4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D4A9E27-0EB1-A7A0-AEFD-47D8F63D3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2D1592C-AF2C-0460-28CA-96EDD07C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BB7B-76CE-44CB-8512-CD3EE6128BCC}" type="datetimeFigureOut">
              <a:rPr lang="nl-NL" smtClean="0"/>
              <a:t>1-10-2023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1E0B68-7C49-8FC2-B453-DACC7138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D3B92C-3A9E-D77A-3D36-C8A0C727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0740-828B-4143-88E8-DCCF81FC83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13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CF402-ECAC-64F7-9D80-EE43F868E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FE41F3F-13B9-06A8-4A9C-C444C2962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C7BEC0B-B1E2-9EB3-B3F2-FDB66CD5D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499C3A-24BB-10F7-FA0F-D4B5AC1C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BB7B-76CE-44CB-8512-CD3EE6128BCC}" type="datetimeFigureOut">
              <a:rPr lang="nl-NL" smtClean="0"/>
              <a:t>1-10-2023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2ED56E-4346-F21D-5074-2C18910D6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99E1AA-2843-01E8-A7EF-1828D232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0740-828B-4143-88E8-DCCF81FC83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73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B188120-F4B1-2E4F-659B-D2ACE491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8A131C-14E5-7B4D-A997-659207946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4F6A8F-39A7-F72C-514E-B8007F392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3BB7B-76CE-44CB-8512-CD3EE6128BCC}" type="datetimeFigureOut">
              <a:rPr lang="nl-NL" smtClean="0"/>
              <a:t>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1B9F52-E650-3DE6-158C-DC831F5A3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1BA6EF-E14E-C375-C5E7-B8F07D5CB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F0740-828B-4143-88E8-DCCF81FC83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062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86260-BD58-FBF2-2CD6-EB43DC0A9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" b="220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0FAAC5-01CB-6687-5820-ECCF9CDCF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85114" cy="1899912"/>
          </a:xfrm>
        </p:spPr>
        <p:txBody>
          <a:bodyPr>
            <a:normAutofit/>
          </a:bodyPr>
          <a:lstStyle/>
          <a:p>
            <a:r>
              <a:rPr lang="nl-NL" sz="4000" dirty="0"/>
              <a:t>De Liefde Van de Vader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D78633-F9A9-80B1-27FB-34A1ED349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318" y="2359019"/>
            <a:ext cx="3528527" cy="542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Het gesprek bij de bron</a:t>
            </a:r>
          </a:p>
        </p:txBody>
      </p:sp>
    </p:spTree>
    <p:extLst>
      <p:ext uri="{BB962C8B-B14F-4D97-AF65-F5344CB8AC3E}">
        <p14:creationId xmlns:p14="http://schemas.microsoft.com/office/powerpoint/2010/main" val="339979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86260-BD58-FBF2-2CD6-EB43DC0A9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r="155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0FAAC5-01CB-6687-5820-ECCF9CDCF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 dirty="0"/>
              <a:t>Samaria en de bron van Jacob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D78633-F9A9-80B1-27FB-34A1ED349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nl-NL" sz="2000" dirty="0" err="1"/>
              <a:t>Gerizim</a:t>
            </a:r>
            <a:r>
              <a:rPr lang="nl-NL" sz="2000" dirty="0"/>
              <a:t> en </a:t>
            </a:r>
            <a:r>
              <a:rPr lang="nl-NL" sz="2000" dirty="0" err="1"/>
              <a:t>Ebal</a:t>
            </a:r>
            <a:r>
              <a:rPr lang="nl-NL" sz="2000" dirty="0"/>
              <a:t> </a:t>
            </a:r>
            <a:r>
              <a:rPr lang="nl-NL" sz="2000" dirty="0" err="1"/>
              <a:t>deut</a:t>
            </a:r>
            <a:r>
              <a:rPr lang="nl-NL" sz="2000" dirty="0"/>
              <a:t> 11: 29 en </a:t>
            </a:r>
            <a:r>
              <a:rPr lang="nl-NL" sz="2000" dirty="0" err="1"/>
              <a:t>deut</a:t>
            </a:r>
            <a:r>
              <a:rPr lang="nl-NL" sz="2000" dirty="0"/>
              <a:t> 27:13</a:t>
            </a:r>
          </a:p>
          <a:p>
            <a:r>
              <a:rPr lang="nl-NL" sz="2000" dirty="0"/>
              <a:t>Zegen en vloek</a:t>
            </a:r>
          </a:p>
          <a:p>
            <a:r>
              <a:rPr lang="nl-NL" sz="2000" dirty="0"/>
              <a:t>Hij moest door Samaria gaan om haar te ontmoeten en in diezelfde nood ons ook.</a:t>
            </a:r>
          </a:p>
          <a:p>
            <a:r>
              <a:rPr lang="nl-NL" sz="2000" dirty="0"/>
              <a:t>Zij zocht aardse liefde en zegen maar vond telkens wat anders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03086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86260-BD58-FBF2-2CD6-EB43DC0A9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2" r="-1" b="1470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0FAAC5-01CB-6687-5820-ECCF9CDCF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200" y="365125"/>
            <a:ext cx="3657600" cy="1899912"/>
          </a:xfrm>
        </p:spPr>
        <p:txBody>
          <a:bodyPr>
            <a:normAutofit/>
          </a:bodyPr>
          <a:lstStyle/>
          <a:p>
            <a:r>
              <a:rPr lang="nl-NL" sz="4000" dirty="0"/>
              <a:t>Kenmerken van het hart van de wees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D78633-F9A9-80B1-27FB-34A1ED349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200" y="2434200"/>
            <a:ext cx="3657600" cy="3953899"/>
          </a:xfrm>
        </p:spPr>
        <p:txBody>
          <a:bodyPr>
            <a:normAutofit/>
          </a:bodyPr>
          <a:lstStyle/>
          <a:p>
            <a:r>
              <a:rPr lang="nl-NL" sz="2000" dirty="0"/>
              <a:t>Het voelt zich nooit echt “thuis”, nooit echt omarmt door onvoorwaardelijke liefde</a:t>
            </a:r>
          </a:p>
          <a:p>
            <a:r>
              <a:rPr lang="nl-NL" sz="2000" dirty="0"/>
              <a:t>Van nature een gevoel van verlatenheid of gemis</a:t>
            </a:r>
          </a:p>
          <a:p>
            <a:r>
              <a:rPr lang="nl-NL" sz="2000" dirty="0"/>
              <a:t>Angst om te vertrouwen of er moeite mee hebben</a:t>
            </a:r>
          </a:p>
          <a:p>
            <a:r>
              <a:rPr lang="nl-NL" sz="2000" dirty="0"/>
              <a:t>Bang voor afwijzing</a:t>
            </a:r>
          </a:p>
          <a:p>
            <a:r>
              <a:rPr lang="nl-NL" sz="2000" dirty="0"/>
              <a:t>Bang om het hart echt te openen voor liefde en intimiteit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182588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108</Words>
  <Application>Microsoft Office PowerPoint</Application>
  <PresentationFormat>Breedbeeld</PresentationFormat>
  <Paragraphs>13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De Liefde Van de Vader</vt:lpstr>
      <vt:lpstr>Samaria en de bron van Jacob</vt:lpstr>
      <vt:lpstr>Kenmerken van het hart van de wees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Liefde Van de Vader</dc:title>
  <dc:creator>ferdinand Oppenhuizen</dc:creator>
  <cp:lastModifiedBy>ferdinand Oppenhuizen</cp:lastModifiedBy>
  <cp:revision>3</cp:revision>
  <dcterms:created xsi:type="dcterms:W3CDTF">2023-10-01T06:51:00Z</dcterms:created>
  <dcterms:modified xsi:type="dcterms:W3CDTF">2023-10-01T07:40:00Z</dcterms:modified>
</cp:coreProperties>
</file>